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0" r:id="rId5"/>
    <p:sldMasterId id="2147483797" r:id="rId6"/>
    <p:sldMasterId id="2147483809" r:id="rId7"/>
  </p:sldMasterIdLst>
  <p:notesMasterIdLst>
    <p:notesMasterId r:id="rId81"/>
  </p:notesMasterIdLst>
  <p:sldIdLst>
    <p:sldId id="1468" r:id="rId8"/>
    <p:sldId id="1469" r:id="rId9"/>
    <p:sldId id="1470" r:id="rId10"/>
    <p:sldId id="1471" r:id="rId11"/>
    <p:sldId id="1472" r:id="rId12"/>
    <p:sldId id="1473" r:id="rId13"/>
    <p:sldId id="1474" r:id="rId14"/>
    <p:sldId id="1475" r:id="rId15"/>
    <p:sldId id="1476" r:id="rId16"/>
    <p:sldId id="1477" r:id="rId17"/>
    <p:sldId id="1478" r:id="rId18"/>
    <p:sldId id="1479" r:id="rId19"/>
    <p:sldId id="1480" r:id="rId20"/>
    <p:sldId id="1481" r:id="rId21"/>
    <p:sldId id="1482" r:id="rId22"/>
    <p:sldId id="1483" r:id="rId23"/>
    <p:sldId id="1484" r:id="rId24"/>
    <p:sldId id="1485" r:id="rId25"/>
    <p:sldId id="1486" r:id="rId26"/>
    <p:sldId id="1487" r:id="rId27"/>
    <p:sldId id="1488" r:id="rId28"/>
    <p:sldId id="1489" r:id="rId29"/>
    <p:sldId id="1490" r:id="rId30"/>
    <p:sldId id="1491" r:id="rId31"/>
    <p:sldId id="1492" r:id="rId32"/>
    <p:sldId id="1493" r:id="rId33"/>
    <p:sldId id="1494" r:id="rId34"/>
    <p:sldId id="1503" r:id="rId35"/>
    <p:sldId id="1495" r:id="rId36"/>
    <p:sldId id="1496" r:id="rId37"/>
    <p:sldId id="1497" r:id="rId38"/>
    <p:sldId id="1498" r:id="rId39"/>
    <p:sldId id="1499" r:id="rId40"/>
    <p:sldId id="1500" r:id="rId41"/>
    <p:sldId id="1502" r:id="rId42"/>
    <p:sldId id="1504" r:id="rId43"/>
    <p:sldId id="1505" r:id="rId44"/>
    <p:sldId id="1506" r:id="rId45"/>
    <p:sldId id="1507" r:id="rId46"/>
    <p:sldId id="1508" r:id="rId47"/>
    <p:sldId id="1509" r:id="rId48"/>
    <p:sldId id="1510" r:id="rId49"/>
    <p:sldId id="1511" r:id="rId50"/>
    <p:sldId id="1512" r:id="rId51"/>
    <p:sldId id="1541" r:id="rId52"/>
    <p:sldId id="1513" r:id="rId53"/>
    <p:sldId id="1514" r:id="rId54"/>
    <p:sldId id="1515" r:id="rId55"/>
    <p:sldId id="1517" r:id="rId56"/>
    <p:sldId id="1518" r:id="rId57"/>
    <p:sldId id="1519" r:id="rId58"/>
    <p:sldId id="1516" r:id="rId59"/>
    <p:sldId id="1520" r:id="rId60"/>
    <p:sldId id="1521" r:id="rId61"/>
    <p:sldId id="1522" r:id="rId62"/>
    <p:sldId id="1529" r:id="rId63"/>
    <p:sldId id="1523" r:id="rId64"/>
    <p:sldId id="1524" r:id="rId65"/>
    <p:sldId id="1525" r:id="rId66"/>
    <p:sldId id="1526" r:id="rId67"/>
    <p:sldId id="1527" r:id="rId68"/>
    <p:sldId id="1528" r:id="rId69"/>
    <p:sldId id="1530" r:id="rId70"/>
    <p:sldId id="1531" r:id="rId71"/>
    <p:sldId id="1532" r:id="rId72"/>
    <p:sldId id="1533" r:id="rId73"/>
    <p:sldId id="1534" r:id="rId74"/>
    <p:sldId id="1535" r:id="rId75"/>
    <p:sldId id="1536" r:id="rId76"/>
    <p:sldId id="1537" r:id="rId77"/>
    <p:sldId id="1539" r:id="rId78"/>
    <p:sldId id="1538" r:id="rId79"/>
    <p:sldId id="154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B200C-6A4D-298A-3620-974AD57AA355}" name="Bole, Robert" initials="RB" userId="S::n55v625@msu.montana.edu::5dfb2e1e-5755-4a97-b2e6-527ab78e6a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D798-C945-499D-A4EA-33E48A43F988}" v="1" dt="2025-02-06T23:03:32.395"/>
    <p1510:client id="{E2613A69-CC55-47D9-8B1B-DF9D62E9E011}" v="1923" dt="2025-02-06T21:28:59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683"/>
  </p:normalViewPr>
  <p:slideViewPr>
    <p:cSldViewPr>
      <p:cViewPr varScale="1">
        <p:scale>
          <a:sx n="78" d="100"/>
          <a:sy n="78" d="100"/>
        </p:scale>
        <p:origin x="10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microsoft.com/office/2015/10/relationships/revisionInfo" Target="revisionInfo.xml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 Ralalage, Adiesha" userId="15fd5c93-10d6-4014-8103-1a4931e3c018" providerId="ADAL" clId="{56F33B56-5ECB-4A00-B6A9-C48A9DCD9562}"/>
    <pc:docChg chg="custSel modSld">
      <pc:chgData name="Liyana Ralalage, Adiesha" userId="15fd5c93-10d6-4014-8103-1a4931e3c018" providerId="ADAL" clId="{56F33B56-5ECB-4A00-B6A9-C48A9DCD9562}" dt="2025-01-25T01:06:47.922" v="7" actId="962"/>
      <pc:docMkLst>
        <pc:docMk/>
      </pc:docMkLst>
      <pc:sldChg chg="addSp delSp modSp mod">
        <pc:chgData name="Liyana Ralalage, Adiesha" userId="15fd5c93-10d6-4014-8103-1a4931e3c018" providerId="ADAL" clId="{56F33B56-5ECB-4A00-B6A9-C48A9DCD9562}" dt="2025-01-25T01:06:47.922" v="7" actId="962"/>
        <pc:sldMkLst>
          <pc:docMk/>
          <pc:sldMk cId="28594827" sldId="1470"/>
        </pc:sldMkLst>
      </pc:sldChg>
    </pc:docChg>
  </pc:docChgLst>
  <pc:docChgLst>
    <pc:chgData name="Liyana Ralalage, Adiesha" userId="15fd5c93-10d6-4014-8103-1a4931e3c018" providerId="ADAL" clId="{225DAEE5-24AB-4700-B575-A2DDB2C3F435}"/>
    <pc:docChg chg="undo redo custSel addSld delSld modSld sldOrd delMainMaster addSection delSection modSection">
      <pc:chgData name="Liyana Ralalage, Adiesha" userId="15fd5c93-10d6-4014-8103-1a4931e3c018" providerId="ADAL" clId="{225DAEE5-24AB-4700-B575-A2DDB2C3F435}" dt="2025-01-30T19:02:45.688" v="5530" actId="1076"/>
      <pc:docMkLst>
        <pc:docMk/>
      </pc:docMkLst>
      <pc:sldChg chg="add 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386565224" sldId="256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4073628171" sldId="257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57330455" sldId="258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813119438" sldId="690"/>
        </pc:sldMkLst>
      </pc:sldChg>
      <pc:sldChg chg="add 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1236756881" sldId="1467"/>
        </pc:sldMkLst>
      </pc:sldChg>
      <pc:sldChg chg="modSp add del mod ord">
        <pc:chgData name="Liyana Ralalage, Adiesha" userId="15fd5c93-10d6-4014-8103-1a4931e3c018" providerId="ADAL" clId="{225DAEE5-24AB-4700-B575-A2DDB2C3F435}" dt="2025-01-25T00:43:20.756" v="41" actId="20577"/>
        <pc:sldMkLst>
          <pc:docMk/>
          <pc:sldMk cId="2619225836" sldId="1468"/>
        </pc:sldMkLst>
        <pc:spChg chg="mod">
          <ac:chgData name="Liyana Ralalage, Adiesha" userId="15fd5c93-10d6-4014-8103-1a4931e3c018" providerId="ADAL" clId="{225DAEE5-24AB-4700-B575-A2DDB2C3F435}" dt="2025-01-25T00:43:20.756" v="41" actId="20577"/>
          <ac:spMkLst>
            <pc:docMk/>
            <pc:sldMk cId="2619225836" sldId="1468"/>
            <ac:spMk id="2" creationId="{3A95BBA3-5C8B-0EF8-420B-F14EFA119280}"/>
          </ac:spMkLst>
        </pc:spChg>
        <pc:spChg chg="mod">
          <ac:chgData name="Liyana Ralalage, Adiesha" userId="15fd5c93-10d6-4014-8103-1a4931e3c018" providerId="ADAL" clId="{225DAEE5-24AB-4700-B575-A2DDB2C3F435}" dt="2025-01-25T00:43:17.227" v="29" actId="403"/>
          <ac:spMkLst>
            <pc:docMk/>
            <pc:sldMk cId="2619225836" sldId="1468"/>
            <ac:spMk id="3" creationId="{AA754864-9CA5-D2AD-0511-09B8DBFBBC1A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5T00:44:12.408" v="60" actId="207"/>
        <pc:sldMkLst>
          <pc:docMk/>
          <pc:sldMk cId="1226964874" sldId="1469"/>
        </pc:sldMkLst>
        <pc:spChg chg="mod">
          <ac:chgData name="Liyana Ralalage, Adiesha" userId="15fd5c93-10d6-4014-8103-1a4931e3c018" providerId="ADAL" clId="{225DAEE5-24AB-4700-B575-A2DDB2C3F435}" dt="2025-01-25T00:43:42.933" v="53" actId="20577"/>
          <ac:spMkLst>
            <pc:docMk/>
            <pc:sldMk cId="1226964874" sldId="1469"/>
            <ac:spMk id="2" creationId="{0330D784-56FB-2C6E-18B1-5179425E19F9}"/>
          </ac:spMkLst>
        </pc:spChg>
        <pc:spChg chg="mod">
          <ac:chgData name="Liyana Ralalage, Adiesha" userId="15fd5c93-10d6-4014-8103-1a4931e3c018" providerId="ADAL" clId="{225DAEE5-24AB-4700-B575-A2DDB2C3F435}" dt="2025-01-25T00:44:12.408" v="60" actId="207"/>
          <ac:spMkLst>
            <pc:docMk/>
            <pc:sldMk cId="1226964874" sldId="1469"/>
            <ac:spMk id="3" creationId="{4A1839F3-779A-7D59-8BEA-2CD23E0B9A98}"/>
          </ac:spMkLst>
        </pc:spChg>
      </pc:sldChg>
      <pc:sldChg chg="addSp delSp modSp new mod">
        <pc:chgData name="Liyana Ralalage, Adiesha" userId="15fd5c93-10d6-4014-8103-1a4931e3c018" providerId="ADAL" clId="{225DAEE5-24AB-4700-B575-A2DDB2C3F435}" dt="2025-01-26T19:43:36.055" v="330" actId="1076"/>
        <pc:sldMkLst>
          <pc:docMk/>
          <pc:sldMk cId="28594827" sldId="1470"/>
        </pc:sldMkLst>
        <pc:spChg chg="mod">
          <ac:chgData name="Liyana Ralalage, Adiesha" userId="15fd5c93-10d6-4014-8103-1a4931e3c018" providerId="ADAL" clId="{225DAEE5-24AB-4700-B575-A2DDB2C3F435}" dt="2025-01-25T00:45:20.437" v="85" actId="20577"/>
          <ac:spMkLst>
            <pc:docMk/>
            <pc:sldMk cId="28594827" sldId="1470"/>
            <ac:spMk id="2" creationId="{23B18B29-AB9E-B3E5-5ADA-BF4DD6539698}"/>
          </ac:spMkLst>
        </pc:spChg>
        <pc:spChg chg="mod">
          <ac:chgData name="Liyana Ralalage, Adiesha" userId="15fd5c93-10d6-4014-8103-1a4931e3c018" providerId="ADAL" clId="{225DAEE5-24AB-4700-B575-A2DDB2C3F435}" dt="2025-01-25T00:46:35.107" v="233" actId="1076"/>
          <ac:spMkLst>
            <pc:docMk/>
            <pc:sldMk cId="28594827" sldId="1470"/>
            <ac:spMk id="3" creationId="{9AEEE4E5-FF67-B441-C028-8644CEC63131}"/>
          </ac:spMkLst>
        </pc:spChg>
        <pc:picChg chg="add mod">
          <ac:chgData name="Liyana Ralalage, Adiesha" userId="15fd5c93-10d6-4014-8103-1a4931e3c018" providerId="ADAL" clId="{225DAEE5-24AB-4700-B575-A2DDB2C3F435}" dt="2025-01-26T19:43:36.055" v="330" actId="1076"/>
          <ac:picMkLst>
            <pc:docMk/>
            <pc:sldMk cId="28594827" sldId="1470"/>
            <ac:picMk id="4" creationId="{8C76BF71-AD9B-FE2C-003C-83F2852E2DA4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6T19:47:39.386" v="358" actId="1076"/>
        <pc:sldMkLst>
          <pc:docMk/>
          <pc:sldMk cId="2657393970" sldId="1471"/>
        </pc:sldMkLst>
        <pc:spChg chg="mod">
          <ac:chgData name="Liyana Ralalage, Adiesha" userId="15fd5c93-10d6-4014-8103-1a4931e3c018" providerId="ADAL" clId="{225DAEE5-24AB-4700-B575-A2DDB2C3F435}" dt="2025-01-26T19:47:24.453" v="354" actId="1076"/>
          <ac:spMkLst>
            <pc:docMk/>
            <pc:sldMk cId="2657393970" sldId="1471"/>
            <ac:spMk id="2" creationId="{87D451DF-47FB-2D7C-950C-1AD036DB9667}"/>
          </ac:spMkLst>
        </pc:spChg>
        <pc:spChg chg="mod">
          <ac:chgData name="Liyana Ralalage, Adiesha" userId="15fd5c93-10d6-4014-8103-1a4931e3c018" providerId="ADAL" clId="{225DAEE5-24AB-4700-B575-A2DDB2C3F435}" dt="2025-01-26T19:47:28.845" v="355" actId="1076"/>
          <ac:spMkLst>
            <pc:docMk/>
            <pc:sldMk cId="2657393970" sldId="1471"/>
            <ac:spMk id="3" creationId="{27A32626-631B-7809-547B-3452747E413C}"/>
          </ac:spMkLst>
        </pc:spChg>
        <pc:picChg chg="add mod">
          <ac:chgData name="Liyana Ralalage, Adiesha" userId="15fd5c93-10d6-4014-8103-1a4931e3c018" providerId="ADAL" clId="{225DAEE5-24AB-4700-B575-A2DDB2C3F435}" dt="2025-01-26T19:47:39.386" v="358" actId="1076"/>
          <ac:picMkLst>
            <pc:docMk/>
            <pc:sldMk cId="2657393970" sldId="1471"/>
            <ac:picMk id="4" creationId="{4D46C7E6-9A46-4FBB-2DC1-280090572A22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6T19:49:25.156" v="425" actId="20577"/>
        <pc:sldMkLst>
          <pc:docMk/>
          <pc:sldMk cId="31577243" sldId="1472"/>
        </pc:sldMkLst>
        <pc:spChg chg="mod">
          <ac:chgData name="Liyana Ralalage, Adiesha" userId="15fd5c93-10d6-4014-8103-1a4931e3c018" providerId="ADAL" clId="{225DAEE5-24AB-4700-B575-A2DDB2C3F435}" dt="2025-01-26T19:48:46.696" v="417" actId="14100"/>
          <ac:spMkLst>
            <pc:docMk/>
            <pc:sldMk cId="31577243" sldId="1472"/>
            <ac:spMk id="2" creationId="{92C84A5D-283B-3AFB-0CF3-18216A629CB8}"/>
          </ac:spMkLst>
        </pc:spChg>
        <pc:spChg chg="mod">
          <ac:chgData name="Liyana Ralalage, Adiesha" userId="15fd5c93-10d6-4014-8103-1a4931e3c018" providerId="ADAL" clId="{225DAEE5-24AB-4700-B575-A2DDB2C3F435}" dt="2025-01-26T19:49:25.156" v="425" actId="20577"/>
          <ac:spMkLst>
            <pc:docMk/>
            <pc:sldMk cId="31577243" sldId="1472"/>
            <ac:spMk id="3" creationId="{4A19A62A-9D4C-F634-8AEC-DB21EF28AA46}"/>
          </ac:spMkLst>
        </pc:spChg>
        <pc:picChg chg="add mod">
          <ac:chgData name="Liyana Ralalage, Adiesha" userId="15fd5c93-10d6-4014-8103-1a4931e3c018" providerId="ADAL" clId="{225DAEE5-24AB-4700-B575-A2DDB2C3F435}" dt="2025-01-26T19:49:09.718" v="423" actId="1076"/>
          <ac:picMkLst>
            <pc:docMk/>
            <pc:sldMk cId="31577243" sldId="1472"/>
            <ac:picMk id="4" creationId="{30193697-FFAD-5A9B-E31E-14B849AB5F1D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6T19:59:38.509" v="501" actId="14100"/>
        <pc:sldMkLst>
          <pc:docMk/>
          <pc:sldMk cId="978025585" sldId="1473"/>
        </pc:sldMkLst>
        <pc:spChg chg="mod">
          <ac:chgData name="Liyana Ralalage, Adiesha" userId="15fd5c93-10d6-4014-8103-1a4931e3c018" providerId="ADAL" clId="{225DAEE5-24AB-4700-B575-A2DDB2C3F435}" dt="2025-01-26T19:50:53.313" v="437" actId="14100"/>
          <ac:spMkLst>
            <pc:docMk/>
            <pc:sldMk cId="978025585" sldId="1473"/>
            <ac:spMk id="2" creationId="{D5B1A1E4-79D3-3E7E-40D4-3993C6837B0B}"/>
          </ac:spMkLst>
        </pc:spChg>
        <pc:spChg chg="mod">
          <ac:chgData name="Liyana Ralalage, Adiesha" userId="15fd5c93-10d6-4014-8103-1a4931e3c018" providerId="ADAL" clId="{225DAEE5-24AB-4700-B575-A2DDB2C3F435}" dt="2025-01-26T19:59:23.074" v="498" actId="27636"/>
          <ac:spMkLst>
            <pc:docMk/>
            <pc:sldMk cId="978025585" sldId="1473"/>
            <ac:spMk id="3" creationId="{94BB488E-F307-2579-2233-13A5E3E60E08}"/>
          </ac:spMkLst>
        </pc:spChg>
        <pc:picChg chg="add mod">
          <ac:chgData name="Liyana Ralalage, Adiesha" userId="15fd5c93-10d6-4014-8103-1a4931e3c018" providerId="ADAL" clId="{225DAEE5-24AB-4700-B575-A2DDB2C3F435}" dt="2025-01-26T19:59:38.509" v="501" actId="14100"/>
          <ac:picMkLst>
            <pc:docMk/>
            <pc:sldMk cId="978025585" sldId="1473"/>
            <ac:picMk id="4" creationId="{07FA8888-1D73-5535-A6FA-D7E3F96A6B3D}"/>
          </ac:picMkLst>
        </pc:picChg>
      </pc:sldChg>
      <pc:sldChg chg="modSp add mod">
        <pc:chgData name="Liyana Ralalage, Adiesha" userId="15fd5c93-10d6-4014-8103-1a4931e3c018" providerId="ADAL" clId="{225DAEE5-24AB-4700-B575-A2DDB2C3F435}" dt="2025-01-26T20:11:25.125" v="708" actId="1076"/>
        <pc:sldMkLst>
          <pc:docMk/>
          <pc:sldMk cId="2845959223" sldId="1474"/>
        </pc:sldMkLst>
        <pc:spChg chg="mod">
          <ac:chgData name="Liyana Ralalage, Adiesha" userId="15fd5c93-10d6-4014-8103-1a4931e3c018" providerId="ADAL" clId="{225DAEE5-24AB-4700-B575-A2DDB2C3F435}" dt="2025-01-26T20:11:25.125" v="708" actId="1076"/>
          <ac:spMkLst>
            <pc:docMk/>
            <pc:sldMk cId="2845959223" sldId="1474"/>
            <ac:spMk id="3" creationId="{94BB488E-F307-2579-2233-13A5E3E60E08}"/>
          </ac:spMkLst>
        </pc:spChg>
        <pc:picChg chg="mod">
          <ac:chgData name="Liyana Ralalage, Adiesha" userId="15fd5c93-10d6-4014-8103-1a4931e3c018" providerId="ADAL" clId="{225DAEE5-24AB-4700-B575-A2DDB2C3F435}" dt="2025-01-26T20:11:21.797" v="707" actId="1076"/>
          <ac:picMkLst>
            <pc:docMk/>
            <pc:sldMk cId="2845959223" sldId="1474"/>
            <ac:picMk id="4" creationId="{07FA8888-1D73-5535-A6FA-D7E3F96A6B3D}"/>
          </ac:picMkLst>
        </pc:picChg>
      </pc:sldChg>
      <pc:sldChg chg="addSp delSp modSp new mod modClrScheme chgLayout">
        <pc:chgData name="Liyana Ralalage, Adiesha" userId="15fd5c93-10d6-4014-8103-1a4931e3c018" providerId="ADAL" clId="{225DAEE5-24AB-4700-B575-A2DDB2C3F435}" dt="2025-01-28T17:18:26.312" v="818" actId="1076"/>
        <pc:sldMkLst>
          <pc:docMk/>
          <pc:sldMk cId="3363008951" sldId="1475"/>
        </pc:sldMkLst>
        <pc:spChg chg="mod">
          <ac:chgData name="Liyana Ralalage, Adiesha" userId="15fd5c93-10d6-4014-8103-1a4931e3c018" providerId="ADAL" clId="{225DAEE5-24AB-4700-B575-A2DDB2C3F435}" dt="2025-01-26T20:45:48.620" v="757" actId="26606"/>
          <ac:spMkLst>
            <pc:docMk/>
            <pc:sldMk cId="3363008951" sldId="1475"/>
            <ac:spMk id="2" creationId="{CA3E58B6-E663-C118-66C6-4A3C52638931}"/>
          </ac:spMkLst>
        </pc:spChg>
        <pc:spChg chg="mod">
          <ac:chgData name="Liyana Ralalage, Adiesha" userId="15fd5c93-10d6-4014-8103-1a4931e3c018" providerId="ADAL" clId="{225DAEE5-24AB-4700-B575-A2DDB2C3F435}" dt="2025-01-26T20:45:48.620" v="757" actId="26606"/>
          <ac:spMkLst>
            <pc:docMk/>
            <pc:sldMk cId="3363008951" sldId="1475"/>
            <ac:spMk id="3" creationId="{CF7D3C9E-DEF1-6CA4-CCC4-6D047FDD2D33}"/>
          </ac:spMkLst>
        </pc:spChg>
        <pc:picChg chg="add mod">
          <ac:chgData name="Liyana Ralalage, Adiesha" userId="15fd5c93-10d6-4014-8103-1a4931e3c018" providerId="ADAL" clId="{225DAEE5-24AB-4700-B575-A2DDB2C3F435}" dt="2025-01-28T17:18:26.312" v="818" actId="1076"/>
          <ac:picMkLst>
            <pc:docMk/>
            <pc:sldMk cId="3363008951" sldId="1475"/>
            <ac:picMk id="5" creationId="{2B370CC7-A46D-053B-627F-3B812BC6C407}"/>
          </ac:picMkLst>
        </pc:picChg>
      </pc:sldChg>
      <pc:sldChg chg="addSp modSp add mod">
        <pc:chgData name="Liyana Ralalage, Adiesha" userId="15fd5c93-10d6-4014-8103-1a4931e3c018" providerId="ADAL" clId="{225DAEE5-24AB-4700-B575-A2DDB2C3F435}" dt="2025-01-28T17:20:30.092" v="863" actId="20577"/>
        <pc:sldMkLst>
          <pc:docMk/>
          <pc:sldMk cId="3675680401" sldId="1476"/>
        </pc:sldMkLst>
        <pc:spChg chg="mod">
          <ac:chgData name="Liyana Ralalage, Adiesha" userId="15fd5c93-10d6-4014-8103-1a4931e3c018" providerId="ADAL" clId="{225DAEE5-24AB-4700-B575-A2DDB2C3F435}" dt="2025-01-28T17:19:35.327" v="835" actId="14100"/>
          <ac:spMkLst>
            <pc:docMk/>
            <pc:sldMk cId="3675680401" sldId="1476"/>
            <ac:spMk id="3" creationId="{CF7D3C9E-DEF1-6CA4-CCC4-6D047FDD2D33}"/>
          </ac:spMkLst>
        </pc:spChg>
        <pc:spChg chg="add mod">
          <ac:chgData name="Liyana Ralalage, Adiesha" userId="15fd5c93-10d6-4014-8103-1a4931e3c018" providerId="ADAL" clId="{225DAEE5-24AB-4700-B575-A2DDB2C3F435}" dt="2025-01-28T17:20:30.092" v="863" actId="20577"/>
          <ac:spMkLst>
            <pc:docMk/>
            <pc:sldMk cId="3675680401" sldId="1476"/>
            <ac:spMk id="4" creationId="{1A7FBA11-D54F-001B-207E-5E14C62536C3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8T17:29:36.738" v="1089" actId="20577"/>
        <pc:sldMkLst>
          <pc:docMk/>
          <pc:sldMk cId="2147601191" sldId="1477"/>
        </pc:sldMkLst>
        <pc:spChg chg="mod">
          <ac:chgData name="Liyana Ralalage, Adiesha" userId="15fd5c93-10d6-4014-8103-1a4931e3c018" providerId="ADAL" clId="{225DAEE5-24AB-4700-B575-A2DDB2C3F435}" dt="2025-01-28T17:20:46.596" v="883" actId="20577"/>
          <ac:spMkLst>
            <pc:docMk/>
            <pc:sldMk cId="2147601191" sldId="1477"/>
            <ac:spMk id="2" creationId="{7A6E292C-BD5C-039D-C4D4-1630DAF403A1}"/>
          </ac:spMkLst>
        </pc:spChg>
        <pc:spChg chg="mod">
          <ac:chgData name="Liyana Ralalage, Adiesha" userId="15fd5c93-10d6-4014-8103-1a4931e3c018" providerId="ADAL" clId="{225DAEE5-24AB-4700-B575-A2DDB2C3F435}" dt="2025-01-28T17:29:36.738" v="1089" actId="20577"/>
          <ac:spMkLst>
            <pc:docMk/>
            <pc:sldMk cId="2147601191" sldId="1477"/>
            <ac:spMk id="3" creationId="{6583BDD8-66B7-F33F-38A9-09109F26D972}"/>
          </ac:spMkLst>
        </pc:spChg>
      </pc:sldChg>
      <pc:sldChg chg="addSp modSp add mod">
        <pc:chgData name="Liyana Ralalage, Adiesha" userId="15fd5c93-10d6-4014-8103-1a4931e3c018" providerId="ADAL" clId="{225DAEE5-24AB-4700-B575-A2DDB2C3F435}" dt="2025-01-28T17:38:03.493" v="1219" actId="403"/>
        <pc:sldMkLst>
          <pc:docMk/>
          <pc:sldMk cId="2277485344" sldId="1478"/>
        </pc:sldMkLst>
        <pc:spChg chg="mod">
          <ac:chgData name="Liyana Ralalage, Adiesha" userId="15fd5c93-10d6-4014-8103-1a4931e3c018" providerId="ADAL" clId="{225DAEE5-24AB-4700-B575-A2DDB2C3F435}" dt="2025-01-28T17:38:03.493" v="1219" actId="403"/>
          <ac:spMkLst>
            <pc:docMk/>
            <pc:sldMk cId="2277485344" sldId="1478"/>
            <ac:spMk id="3" creationId="{6583BDD8-66B7-F33F-38A9-09109F26D972}"/>
          </ac:spMkLst>
        </pc:spChg>
        <pc:spChg chg="add mod">
          <ac:chgData name="Liyana Ralalage, Adiesha" userId="15fd5c93-10d6-4014-8103-1a4931e3c018" providerId="ADAL" clId="{225DAEE5-24AB-4700-B575-A2DDB2C3F435}" dt="2025-01-28T17:37:17.785" v="1218" actId="20577"/>
          <ac:spMkLst>
            <pc:docMk/>
            <pc:sldMk cId="2277485344" sldId="1478"/>
            <ac:spMk id="4" creationId="{CBB79EF7-8A74-EA5B-3897-6CE7CFDC3AA3}"/>
          </ac:spMkLst>
        </pc:spChg>
        <pc:picChg chg="add mod">
          <ac:chgData name="Liyana Ralalage, Adiesha" userId="15fd5c93-10d6-4014-8103-1a4931e3c018" providerId="ADAL" clId="{225DAEE5-24AB-4700-B575-A2DDB2C3F435}" dt="2025-01-28T17:32:09.591" v="1092" actId="1076"/>
          <ac:picMkLst>
            <pc:docMk/>
            <pc:sldMk cId="2277485344" sldId="1478"/>
            <ac:picMk id="1026" creationId="{1EED66C2-C030-19BA-00CE-D0B23C2A275C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8T17:49:43.497" v="1626" actId="20577"/>
        <pc:sldMkLst>
          <pc:docMk/>
          <pc:sldMk cId="36470913" sldId="1479"/>
        </pc:sldMkLst>
        <pc:spChg chg="mod">
          <ac:chgData name="Liyana Ralalage, Adiesha" userId="15fd5c93-10d6-4014-8103-1a4931e3c018" providerId="ADAL" clId="{225DAEE5-24AB-4700-B575-A2DDB2C3F435}" dt="2025-01-28T17:38:46.718" v="1240" actId="14100"/>
          <ac:spMkLst>
            <pc:docMk/>
            <pc:sldMk cId="36470913" sldId="1479"/>
            <ac:spMk id="2" creationId="{CEBECBEF-81EC-51ED-AEDD-33AFE53C6C2B}"/>
          </ac:spMkLst>
        </pc:spChg>
        <pc:spChg chg="mod">
          <ac:chgData name="Liyana Ralalage, Adiesha" userId="15fd5c93-10d6-4014-8103-1a4931e3c018" providerId="ADAL" clId="{225DAEE5-24AB-4700-B575-A2DDB2C3F435}" dt="2025-01-28T17:49:43.497" v="1626" actId="20577"/>
          <ac:spMkLst>
            <pc:docMk/>
            <pc:sldMk cId="36470913" sldId="1479"/>
            <ac:spMk id="3" creationId="{CFDF7C19-1D08-E512-683D-B56015FAF8AE}"/>
          </ac:spMkLst>
        </pc:spChg>
      </pc:sldChg>
      <pc:sldChg chg="addSp modSp add mod">
        <pc:chgData name="Liyana Ralalage, Adiesha" userId="15fd5c93-10d6-4014-8103-1a4931e3c018" providerId="ADAL" clId="{225DAEE5-24AB-4700-B575-A2DDB2C3F435}" dt="2025-01-28T17:56:08.785" v="1823" actId="1076"/>
        <pc:sldMkLst>
          <pc:docMk/>
          <pc:sldMk cId="740596400" sldId="1480"/>
        </pc:sldMkLst>
        <pc:spChg chg="mod">
          <ac:chgData name="Liyana Ralalage, Adiesha" userId="15fd5c93-10d6-4014-8103-1a4931e3c018" providerId="ADAL" clId="{225DAEE5-24AB-4700-B575-A2DDB2C3F435}" dt="2025-01-28T17:52:18.364" v="1793" actId="1076"/>
          <ac:spMkLst>
            <pc:docMk/>
            <pc:sldMk cId="740596400" sldId="1480"/>
            <ac:spMk id="2" creationId="{CEBECBEF-81EC-51ED-AEDD-33AFE53C6C2B}"/>
          </ac:spMkLst>
        </pc:spChg>
        <pc:spChg chg="mod">
          <ac:chgData name="Liyana Ralalage, Adiesha" userId="15fd5c93-10d6-4014-8103-1a4931e3c018" providerId="ADAL" clId="{225DAEE5-24AB-4700-B575-A2DDB2C3F435}" dt="2025-01-28T17:56:03.341" v="1822" actId="20577"/>
          <ac:spMkLst>
            <pc:docMk/>
            <pc:sldMk cId="740596400" sldId="1480"/>
            <ac:spMk id="3" creationId="{CFDF7C19-1D08-E512-683D-B56015FAF8AE}"/>
          </ac:spMkLst>
        </pc:spChg>
        <pc:picChg chg="add mod">
          <ac:chgData name="Liyana Ralalage, Adiesha" userId="15fd5c93-10d6-4014-8103-1a4931e3c018" providerId="ADAL" clId="{225DAEE5-24AB-4700-B575-A2DDB2C3F435}" dt="2025-01-28T17:56:08.785" v="1823" actId="1076"/>
          <ac:picMkLst>
            <pc:docMk/>
            <pc:sldMk cId="740596400" sldId="1480"/>
            <ac:picMk id="4" creationId="{B376F2E6-6DD1-B36A-2760-5C0C491EBCD6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8T18:24:10.586" v="2247" actId="1076"/>
        <pc:sldMkLst>
          <pc:docMk/>
          <pc:sldMk cId="147930203" sldId="1481"/>
        </pc:sldMkLst>
        <pc:spChg chg="mod">
          <ac:chgData name="Liyana Ralalage, Adiesha" userId="15fd5c93-10d6-4014-8103-1a4931e3c018" providerId="ADAL" clId="{225DAEE5-24AB-4700-B575-A2DDB2C3F435}" dt="2025-01-28T17:56:44.290" v="1857" actId="20577"/>
          <ac:spMkLst>
            <pc:docMk/>
            <pc:sldMk cId="147930203" sldId="1481"/>
            <ac:spMk id="2" creationId="{52361F03-5A4D-01A8-47D6-AE14A681B21F}"/>
          </ac:spMkLst>
        </pc:spChg>
        <pc:spChg chg="mod">
          <ac:chgData name="Liyana Ralalage, Adiesha" userId="15fd5c93-10d6-4014-8103-1a4931e3c018" providerId="ADAL" clId="{225DAEE5-24AB-4700-B575-A2DDB2C3F435}" dt="2025-01-28T18:24:04.741" v="2246" actId="20577"/>
          <ac:spMkLst>
            <pc:docMk/>
            <pc:sldMk cId="147930203" sldId="1481"/>
            <ac:spMk id="3" creationId="{551573D2-18C8-662D-F64E-2EC6786530E3}"/>
          </ac:spMkLst>
        </pc:spChg>
        <pc:picChg chg="add mod">
          <ac:chgData name="Liyana Ralalage, Adiesha" userId="15fd5c93-10d6-4014-8103-1a4931e3c018" providerId="ADAL" clId="{225DAEE5-24AB-4700-B575-A2DDB2C3F435}" dt="2025-01-28T18:24:10.586" v="2247" actId="1076"/>
          <ac:picMkLst>
            <pc:docMk/>
            <pc:sldMk cId="147930203" sldId="1481"/>
            <ac:picMk id="3074" creationId="{044099F2-54EE-9A29-E5BF-EBF0B8091895}"/>
          </ac:picMkLst>
        </pc:picChg>
      </pc:sldChg>
      <pc:sldChg chg="addSp modSp add mod">
        <pc:chgData name="Liyana Ralalage, Adiesha" userId="15fd5c93-10d6-4014-8103-1a4931e3c018" providerId="ADAL" clId="{225DAEE5-24AB-4700-B575-A2DDB2C3F435}" dt="2025-01-28T18:30:22.551" v="2333" actId="403"/>
        <pc:sldMkLst>
          <pc:docMk/>
          <pc:sldMk cId="1773266086" sldId="1482"/>
        </pc:sldMkLst>
        <pc:spChg chg="mod">
          <ac:chgData name="Liyana Ralalage, Adiesha" userId="15fd5c93-10d6-4014-8103-1a4931e3c018" providerId="ADAL" clId="{225DAEE5-24AB-4700-B575-A2DDB2C3F435}" dt="2025-01-28T18:27:31.367" v="2252" actId="14100"/>
          <ac:spMkLst>
            <pc:docMk/>
            <pc:sldMk cId="1773266086" sldId="1482"/>
            <ac:spMk id="3" creationId="{551573D2-18C8-662D-F64E-2EC6786530E3}"/>
          </ac:spMkLst>
        </pc:spChg>
        <pc:spChg chg="add mod">
          <ac:chgData name="Liyana Ralalage, Adiesha" userId="15fd5c93-10d6-4014-8103-1a4931e3c018" providerId="ADAL" clId="{225DAEE5-24AB-4700-B575-A2DDB2C3F435}" dt="2025-01-28T18:30:22.551" v="2333" actId="403"/>
          <ac:spMkLst>
            <pc:docMk/>
            <pc:sldMk cId="1773266086" sldId="1482"/>
            <ac:spMk id="4" creationId="{A5A2AD70-6909-05F0-BEC6-8D8B6ACA5C48}"/>
          </ac:spMkLst>
        </pc:spChg>
        <pc:picChg chg="mod">
          <ac:chgData name="Liyana Ralalage, Adiesha" userId="15fd5c93-10d6-4014-8103-1a4931e3c018" providerId="ADAL" clId="{225DAEE5-24AB-4700-B575-A2DDB2C3F435}" dt="2025-01-28T18:27:33.281" v="2253" actId="1076"/>
          <ac:picMkLst>
            <pc:docMk/>
            <pc:sldMk cId="1773266086" sldId="1482"/>
            <ac:picMk id="3074" creationId="{044099F2-54EE-9A29-E5BF-EBF0B8091895}"/>
          </ac:picMkLst>
        </pc:picChg>
      </pc:sldChg>
      <pc:sldChg chg="new del">
        <pc:chgData name="Liyana Ralalage, Adiesha" userId="15fd5c93-10d6-4014-8103-1a4931e3c018" providerId="ADAL" clId="{225DAEE5-24AB-4700-B575-A2DDB2C3F435}" dt="2025-01-28T18:21:11.197" v="2175" actId="680"/>
        <pc:sldMkLst>
          <pc:docMk/>
          <pc:sldMk cId="2609624592" sldId="1482"/>
        </pc:sldMkLst>
      </pc:sldChg>
      <pc:sldChg chg="modSp new mod">
        <pc:chgData name="Liyana Ralalage, Adiesha" userId="15fd5c93-10d6-4014-8103-1a4931e3c018" providerId="ADAL" clId="{225DAEE5-24AB-4700-B575-A2DDB2C3F435}" dt="2025-01-28T18:49:28.946" v="2401" actId="207"/>
        <pc:sldMkLst>
          <pc:docMk/>
          <pc:sldMk cId="4030269392" sldId="1483"/>
        </pc:sldMkLst>
        <pc:spChg chg="mod">
          <ac:chgData name="Liyana Ralalage, Adiesha" userId="15fd5c93-10d6-4014-8103-1a4931e3c018" providerId="ADAL" clId="{225DAEE5-24AB-4700-B575-A2DDB2C3F435}" dt="2025-01-28T18:44:41.416" v="2350" actId="313"/>
          <ac:spMkLst>
            <pc:docMk/>
            <pc:sldMk cId="4030269392" sldId="1483"/>
            <ac:spMk id="2" creationId="{3899F74D-9098-6899-EF4F-8CCBF8250EDB}"/>
          </ac:spMkLst>
        </pc:spChg>
        <pc:spChg chg="mod">
          <ac:chgData name="Liyana Ralalage, Adiesha" userId="15fd5c93-10d6-4014-8103-1a4931e3c018" providerId="ADAL" clId="{225DAEE5-24AB-4700-B575-A2DDB2C3F435}" dt="2025-01-28T18:49:28.946" v="2401" actId="207"/>
          <ac:spMkLst>
            <pc:docMk/>
            <pc:sldMk cId="4030269392" sldId="1483"/>
            <ac:spMk id="3" creationId="{75B28F6A-5C8E-78DF-F8CC-EFB869A86860}"/>
          </ac:spMkLst>
        </pc:spChg>
      </pc:sldChg>
      <pc:sldChg chg="addSp modSp new mod">
        <pc:chgData name="Liyana Ralalage, Adiesha" userId="15fd5c93-10d6-4014-8103-1a4931e3c018" providerId="ADAL" clId="{225DAEE5-24AB-4700-B575-A2DDB2C3F435}" dt="2025-01-28T18:50:21.294" v="2461" actId="20577"/>
        <pc:sldMkLst>
          <pc:docMk/>
          <pc:sldMk cId="2587088910" sldId="1484"/>
        </pc:sldMkLst>
        <pc:spChg chg="mod">
          <ac:chgData name="Liyana Ralalage, Adiesha" userId="15fd5c93-10d6-4014-8103-1a4931e3c018" providerId="ADAL" clId="{225DAEE5-24AB-4700-B575-A2DDB2C3F435}" dt="2025-01-28T18:49:48.131" v="2419" actId="20577"/>
          <ac:spMkLst>
            <pc:docMk/>
            <pc:sldMk cId="2587088910" sldId="1484"/>
            <ac:spMk id="2" creationId="{95267709-D220-532D-5BDE-6C39CE721F93}"/>
          </ac:spMkLst>
        </pc:spChg>
        <pc:spChg chg="mod">
          <ac:chgData name="Liyana Ralalage, Adiesha" userId="15fd5c93-10d6-4014-8103-1a4931e3c018" providerId="ADAL" clId="{225DAEE5-24AB-4700-B575-A2DDB2C3F435}" dt="2025-01-28T18:50:21.294" v="2461" actId="20577"/>
          <ac:spMkLst>
            <pc:docMk/>
            <pc:sldMk cId="2587088910" sldId="1484"/>
            <ac:spMk id="3" creationId="{855FAD50-EB4B-5239-61D3-CDE65F8F2A31}"/>
          </ac:spMkLst>
        </pc:spChg>
        <pc:picChg chg="add mod">
          <ac:chgData name="Liyana Ralalage, Adiesha" userId="15fd5c93-10d6-4014-8103-1a4931e3c018" providerId="ADAL" clId="{225DAEE5-24AB-4700-B575-A2DDB2C3F435}" dt="2025-01-28T18:50:01.371" v="2446" actId="1076"/>
          <ac:picMkLst>
            <pc:docMk/>
            <pc:sldMk cId="2587088910" sldId="1484"/>
            <ac:picMk id="4" creationId="{6970CD01-0155-3A95-4882-9BB4CBAC31B0}"/>
          </ac:picMkLst>
        </pc:picChg>
      </pc:sldChg>
      <pc:sldChg chg="addSp delSp modSp add">
        <pc:chgData name="Liyana Ralalage, Adiesha" userId="15fd5c93-10d6-4014-8103-1a4931e3c018" providerId="ADAL" clId="{225DAEE5-24AB-4700-B575-A2DDB2C3F435}" dt="2025-01-28T18:50:47.756" v="2465" actId="1076"/>
        <pc:sldMkLst>
          <pc:docMk/>
          <pc:sldMk cId="3444884455" sldId="1485"/>
        </pc:sldMkLst>
        <pc:picChg chg="add mod">
          <ac:chgData name="Liyana Ralalage, Adiesha" userId="15fd5c93-10d6-4014-8103-1a4931e3c018" providerId="ADAL" clId="{225DAEE5-24AB-4700-B575-A2DDB2C3F435}" dt="2025-01-28T18:50:47.756" v="2465" actId="1076"/>
          <ac:picMkLst>
            <pc:docMk/>
            <pc:sldMk cId="3444884455" sldId="1485"/>
            <ac:picMk id="5122" creationId="{5A827EE4-E974-4AF2-C005-F8570E9A3EEE}"/>
          </ac:picMkLst>
        </pc:picChg>
      </pc:sldChg>
      <pc:sldChg chg="modSp new mod">
        <pc:chgData name="Liyana Ralalage, Adiesha" userId="15fd5c93-10d6-4014-8103-1a4931e3c018" providerId="ADAL" clId="{225DAEE5-24AB-4700-B575-A2DDB2C3F435}" dt="2025-01-28T19:00:24.430" v="2696" actId="20577"/>
        <pc:sldMkLst>
          <pc:docMk/>
          <pc:sldMk cId="364913068" sldId="1486"/>
        </pc:sldMkLst>
        <pc:spChg chg="mod">
          <ac:chgData name="Liyana Ralalage, Adiesha" userId="15fd5c93-10d6-4014-8103-1a4931e3c018" providerId="ADAL" clId="{225DAEE5-24AB-4700-B575-A2DDB2C3F435}" dt="2025-01-28T18:51:03.075" v="2488" actId="20577"/>
          <ac:spMkLst>
            <pc:docMk/>
            <pc:sldMk cId="364913068" sldId="1486"/>
            <ac:spMk id="2" creationId="{6E9A754C-89B4-0E86-C697-DC8928E6F279}"/>
          </ac:spMkLst>
        </pc:spChg>
        <pc:spChg chg="mod">
          <ac:chgData name="Liyana Ralalage, Adiesha" userId="15fd5c93-10d6-4014-8103-1a4931e3c018" providerId="ADAL" clId="{225DAEE5-24AB-4700-B575-A2DDB2C3F435}" dt="2025-01-28T19:00:24.430" v="2696" actId="20577"/>
          <ac:spMkLst>
            <pc:docMk/>
            <pc:sldMk cId="364913068" sldId="1486"/>
            <ac:spMk id="3" creationId="{05B5E002-5533-8B55-3E43-A74046A55893}"/>
          </ac:spMkLst>
        </pc:spChg>
      </pc:sldChg>
      <pc:sldChg chg="addSp delSp modSp new mod">
        <pc:chgData name="Liyana Ralalage, Adiesha" userId="15fd5c93-10d6-4014-8103-1a4931e3c018" providerId="ADAL" clId="{225DAEE5-24AB-4700-B575-A2DDB2C3F435}" dt="2025-01-28T19:17:14.635" v="2737" actId="1076"/>
        <pc:sldMkLst>
          <pc:docMk/>
          <pc:sldMk cId="1637477546" sldId="1487"/>
        </pc:sldMkLst>
        <pc:spChg chg="mod">
          <ac:chgData name="Liyana Ralalage, Adiesha" userId="15fd5c93-10d6-4014-8103-1a4931e3c018" providerId="ADAL" clId="{225DAEE5-24AB-4700-B575-A2DDB2C3F435}" dt="2025-01-28T19:17:14.635" v="2737" actId="1076"/>
          <ac:spMkLst>
            <pc:docMk/>
            <pc:sldMk cId="1637477546" sldId="1487"/>
            <ac:spMk id="2" creationId="{A9E7BB15-460E-9163-D049-775C09942A9D}"/>
          </ac:spMkLst>
        </pc:spChg>
        <pc:spChg chg="add mod">
          <ac:chgData name="Liyana Ralalage, Adiesha" userId="15fd5c93-10d6-4014-8103-1a4931e3c018" providerId="ADAL" clId="{225DAEE5-24AB-4700-B575-A2DDB2C3F435}" dt="2025-01-28T19:17:14.296" v="2736" actId="1076"/>
          <ac:spMkLst>
            <pc:docMk/>
            <pc:sldMk cId="1637477546" sldId="1487"/>
            <ac:spMk id="5" creationId="{3249BC39-DCEB-69B5-FCBE-3F59FDA942DA}"/>
          </ac:spMkLst>
        </pc:spChg>
        <pc:picChg chg="add mod">
          <ac:chgData name="Liyana Ralalage, Adiesha" userId="15fd5c93-10d6-4014-8103-1a4931e3c018" providerId="ADAL" clId="{225DAEE5-24AB-4700-B575-A2DDB2C3F435}" dt="2025-01-28T19:17:10.654" v="2735" actId="1076"/>
          <ac:picMkLst>
            <pc:docMk/>
            <pc:sldMk cId="1637477546" sldId="1487"/>
            <ac:picMk id="6146" creationId="{4B33B7F7-2212-15D5-3DD7-E0772BFF50F9}"/>
          </ac:picMkLst>
        </pc:picChg>
      </pc:sldChg>
      <pc:sldChg chg="addSp delSp modSp add mod">
        <pc:chgData name="Liyana Ralalage, Adiesha" userId="15fd5c93-10d6-4014-8103-1a4931e3c018" providerId="ADAL" clId="{225DAEE5-24AB-4700-B575-A2DDB2C3F435}" dt="2025-01-28T19:23:17.739" v="2775" actId="20577"/>
        <pc:sldMkLst>
          <pc:docMk/>
          <pc:sldMk cId="3570163424" sldId="1488"/>
        </pc:sldMkLst>
        <pc:spChg chg="mod">
          <ac:chgData name="Liyana Ralalage, Adiesha" userId="15fd5c93-10d6-4014-8103-1a4931e3c018" providerId="ADAL" clId="{225DAEE5-24AB-4700-B575-A2DDB2C3F435}" dt="2025-01-28T19:19:21.671" v="2752" actId="20577"/>
          <ac:spMkLst>
            <pc:docMk/>
            <pc:sldMk cId="3570163424" sldId="1488"/>
            <ac:spMk id="2" creationId="{A9E7BB15-460E-9163-D049-775C09942A9D}"/>
          </ac:spMkLst>
        </pc:spChg>
        <pc:spChg chg="mod">
          <ac:chgData name="Liyana Ralalage, Adiesha" userId="15fd5c93-10d6-4014-8103-1a4931e3c018" providerId="ADAL" clId="{225DAEE5-24AB-4700-B575-A2DDB2C3F435}" dt="2025-01-28T19:23:17.739" v="2775" actId="20577"/>
          <ac:spMkLst>
            <pc:docMk/>
            <pc:sldMk cId="3570163424" sldId="1488"/>
            <ac:spMk id="5" creationId="{3249BC39-DCEB-69B5-FCBE-3F59FDA942DA}"/>
          </ac:spMkLst>
        </pc:spChg>
        <pc:picChg chg="add mod">
          <ac:chgData name="Liyana Ralalage, Adiesha" userId="15fd5c93-10d6-4014-8103-1a4931e3c018" providerId="ADAL" clId="{225DAEE5-24AB-4700-B575-A2DDB2C3F435}" dt="2025-01-28T19:19:17.143" v="2741" actId="1076"/>
          <ac:picMkLst>
            <pc:docMk/>
            <pc:sldMk cId="3570163424" sldId="1488"/>
            <ac:picMk id="7170" creationId="{81247171-9EC9-90CE-BEDB-E61E8006E077}"/>
          </ac:picMkLst>
        </pc:picChg>
      </pc:sldChg>
      <pc:sldChg chg="addSp delSp modSp new mod">
        <pc:chgData name="Liyana Ralalage, Adiesha" userId="15fd5c93-10d6-4014-8103-1a4931e3c018" providerId="ADAL" clId="{225DAEE5-24AB-4700-B575-A2DDB2C3F435}" dt="2025-01-28T19:36:26.617" v="2895" actId="1076"/>
        <pc:sldMkLst>
          <pc:docMk/>
          <pc:sldMk cId="1052619138" sldId="1489"/>
        </pc:sldMkLst>
        <pc:spChg chg="mod">
          <ac:chgData name="Liyana Ralalage, Adiesha" userId="15fd5c93-10d6-4014-8103-1a4931e3c018" providerId="ADAL" clId="{225DAEE5-24AB-4700-B575-A2DDB2C3F435}" dt="2025-01-28T19:23:47.156" v="2810" actId="20577"/>
          <ac:spMkLst>
            <pc:docMk/>
            <pc:sldMk cId="1052619138" sldId="1489"/>
            <ac:spMk id="2" creationId="{2B07CD4A-67A9-979E-6014-9AA8CB746050}"/>
          </ac:spMkLst>
        </pc:spChg>
        <pc:spChg chg="add del mod">
          <ac:chgData name="Liyana Ralalage, Adiesha" userId="15fd5c93-10d6-4014-8103-1a4931e3c018" providerId="ADAL" clId="{225DAEE5-24AB-4700-B575-A2DDB2C3F435}" dt="2025-01-28T19:35:29.095" v="2886" actId="14100"/>
          <ac:spMkLst>
            <pc:docMk/>
            <pc:sldMk cId="1052619138" sldId="1489"/>
            <ac:spMk id="3" creationId="{04CD1EB6-8A7C-513F-73E2-75D86F70DACF}"/>
          </ac:spMkLst>
        </pc:spChg>
        <pc:spChg chg="add mod">
          <ac:chgData name="Liyana Ralalage, Adiesha" userId="15fd5c93-10d6-4014-8103-1a4931e3c018" providerId="ADAL" clId="{225DAEE5-24AB-4700-B575-A2DDB2C3F435}" dt="2025-01-28T19:36:26.617" v="2895" actId="1076"/>
          <ac:spMkLst>
            <pc:docMk/>
            <pc:sldMk cId="1052619138" sldId="1489"/>
            <ac:spMk id="6" creationId="{56570A99-7B4C-F949-3EE5-BB15F7F81812}"/>
          </ac:spMkLst>
        </pc:spChg>
        <pc:picChg chg="add mod">
          <ac:chgData name="Liyana Ralalage, Adiesha" userId="15fd5c93-10d6-4014-8103-1a4931e3c018" providerId="ADAL" clId="{225DAEE5-24AB-4700-B575-A2DDB2C3F435}" dt="2025-01-28T19:35:30.837" v="2888" actId="1076"/>
          <ac:picMkLst>
            <pc:docMk/>
            <pc:sldMk cId="1052619138" sldId="1489"/>
            <ac:picMk id="8196" creationId="{1ADC747E-1831-DD62-7E23-9722AA2ACD54}"/>
          </ac:picMkLst>
        </pc:picChg>
      </pc:sldChg>
      <pc:sldChg chg="addSp modSp new mod modAnim">
        <pc:chgData name="Liyana Ralalage, Adiesha" userId="15fd5c93-10d6-4014-8103-1a4931e3c018" providerId="ADAL" clId="{225DAEE5-24AB-4700-B575-A2DDB2C3F435}" dt="2025-01-28T19:45:06.155" v="3115"/>
        <pc:sldMkLst>
          <pc:docMk/>
          <pc:sldMk cId="3767896997" sldId="1490"/>
        </pc:sldMkLst>
        <pc:spChg chg="mod">
          <ac:chgData name="Liyana Ralalage, Adiesha" userId="15fd5c93-10d6-4014-8103-1a4931e3c018" providerId="ADAL" clId="{225DAEE5-24AB-4700-B575-A2DDB2C3F435}" dt="2025-01-28T19:38:24.811" v="2899"/>
          <ac:spMkLst>
            <pc:docMk/>
            <pc:sldMk cId="3767896997" sldId="1490"/>
            <ac:spMk id="2" creationId="{D8287027-5743-B65C-EB54-F53D13A5843E}"/>
          </ac:spMkLst>
        </pc:spChg>
        <pc:spChg chg="mod">
          <ac:chgData name="Liyana Ralalage, Adiesha" userId="15fd5c93-10d6-4014-8103-1a4931e3c018" providerId="ADAL" clId="{225DAEE5-24AB-4700-B575-A2DDB2C3F435}" dt="2025-01-28T19:40:50.870" v="2979" actId="14100"/>
          <ac:spMkLst>
            <pc:docMk/>
            <pc:sldMk cId="3767896997" sldId="1490"/>
            <ac:spMk id="3" creationId="{1A65283A-7098-BA9F-5156-48E51E25B549}"/>
          </ac:spMkLst>
        </pc:spChg>
        <pc:spChg chg="add mod">
          <ac:chgData name="Liyana Ralalage, Adiesha" userId="15fd5c93-10d6-4014-8103-1a4931e3c018" providerId="ADAL" clId="{225DAEE5-24AB-4700-B575-A2DDB2C3F435}" dt="2025-01-28T19:40:57.909" v="2983" actId="1076"/>
          <ac:spMkLst>
            <pc:docMk/>
            <pc:sldMk cId="3767896997" sldId="1490"/>
            <ac:spMk id="5" creationId="{0270C8CA-591F-79E3-E362-04856AF474C6}"/>
          </ac:spMkLst>
        </pc:spChg>
        <pc:spChg chg="add mod">
          <ac:chgData name="Liyana Ralalage, Adiesha" userId="15fd5c93-10d6-4014-8103-1a4931e3c018" providerId="ADAL" clId="{225DAEE5-24AB-4700-B575-A2DDB2C3F435}" dt="2025-01-28T19:45:03.026" v="3114" actId="113"/>
          <ac:spMkLst>
            <pc:docMk/>
            <pc:sldMk cId="3767896997" sldId="1490"/>
            <ac:spMk id="11" creationId="{A99AB740-9F7E-E732-284E-7E3D9C868324}"/>
          </ac:spMkLst>
        </pc:spChg>
        <pc:spChg chg="add mod">
          <ac:chgData name="Liyana Ralalage, Adiesha" userId="15fd5c93-10d6-4014-8103-1a4931e3c018" providerId="ADAL" clId="{225DAEE5-24AB-4700-B575-A2DDB2C3F435}" dt="2025-01-28T19:44:57.680" v="3112" actId="403"/>
          <ac:spMkLst>
            <pc:docMk/>
            <pc:sldMk cId="3767896997" sldId="1490"/>
            <ac:spMk id="12" creationId="{2FFBCFF1-D73B-C91C-C868-75C69C2EC759}"/>
          </ac:spMkLst>
        </pc:spChg>
        <pc:picChg chg="add mod">
          <ac:chgData name="Liyana Ralalage, Adiesha" userId="15fd5c93-10d6-4014-8103-1a4931e3c018" providerId="ADAL" clId="{225DAEE5-24AB-4700-B575-A2DDB2C3F435}" dt="2025-01-28T19:43:48.251" v="3014" actId="1076"/>
          <ac:picMkLst>
            <pc:docMk/>
            <pc:sldMk cId="3767896997" sldId="1490"/>
            <ac:picMk id="9218" creationId="{01F7C3C1-8FF1-2863-3713-C1E8F63E2757}"/>
          </ac:picMkLst>
        </pc:picChg>
        <pc:cxnChg chg="add mod">
          <ac:chgData name="Liyana Ralalage, Adiesha" userId="15fd5c93-10d6-4014-8103-1a4931e3c018" providerId="ADAL" clId="{225DAEE5-24AB-4700-B575-A2DDB2C3F435}" dt="2025-01-28T19:43:50.771" v="3018" actId="1035"/>
          <ac:cxnSpMkLst>
            <pc:docMk/>
            <pc:sldMk cId="3767896997" sldId="1490"/>
            <ac:cxnSpMk id="7" creationId="{9E981043-8D1D-0E04-73C6-3917B2064CB3}"/>
          </ac:cxnSpMkLst>
        </pc:cxnChg>
      </pc:sldChg>
      <pc:sldChg chg="modSp add">
        <pc:chgData name="Liyana Ralalage, Adiesha" userId="15fd5c93-10d6-4014-8103-1a4931e3c018" providerId="ADAL" clId="{225DAEE5-24AB-4700-B575-A2DDB2C3F435}" dt="2025-01-28T19:47:04.368" v="3228" actId="20577"/>
        <pc:sldMkLst>
          <pc:docMk/>
          <pc:sldMk cId="2697522837" sldId="1491"/>
        </pc:sldMkLst>
        <pc:spChg chg="mod">
          <ac:chgData name="Liyana Ralalage, Adiesha" userId="15fd5c93-10d6-4014-8103-1a4931e3c018" providerId="ADAL" clId="{225DAEE5-24AB-4700-B575-A2DDB2C3F435}" dt="2025-01-28T19:47:04.368" v="3228" actId="20577"/>
          <ac:spMkLst>
            <pc:docMk/>
            <pc:sldMk cId="2697522837" sldId="1491"/>
            <ac:spMk id="11" creationId="{A99AB740-9F7E-E732-284E-7E3D9C868324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8T20:04:21.307" v="3833" actId="207"/>
        <pc:sldMkLst>
          <pc:docMk/>
          <pc:sldMk cId="2076108989" sldId="1492"/>
        </pc:sldMkLst>
        <pc:spChg chg="mod">
          <ac:chgData name="Liyana Ralalage, Adiesha" userId="15fd5c93-10d6-4014-8103-1a4931e3c018" providerId="ADAL" clId="{225DAEE5-24AB-4700-B575-A2DDB2C3F435}" dt="2025-01-28T19:57:17.046" v="3266" actId="14100"/>
          <ac:spMkLst>
            <pc:docMk/>
            <pc:sldMk cId="2076108989" sldId="1492"/>
            <ac:spMk id="2" creationId="{9122B42F-8AF2-2AF6-603C-0D5838FB9C5D}"/>
          </ac:spMkLst>
        </pc:spChg>
        <pc:spChg chg="mod">
          <ac:chgData name="Liyana Ralalage, Adiesha" userId="15fd5c93-10d6-4014-8103-1a4931e3c018" providerId="ADAL" clId="{225DAEE5-24AB-4700-B575-A2DDB2C3F435}" dt="2025-01-28T20:04:21.307" v="3833" actId="207"/>
          <ac:spMkLst>
            <pc:docMk/>
            <pc:sldMk cId="2076108989" sldId="1492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2:13.304" v="4272" actId="21"/>
        <pc:sldMkLst>
          <pc:docMk/>
          <pc:sldMk cId="2168881814" sldId="1493"/>
        </pc:sldMkLst>
        <pc:spChg chg="mod">
          <ac:chgData name="Liyana Ralalage, Adiesha" userId="15fd5c93-10d6-4014-8103-1a4931e3c018" providerId="ADAL" clId="{225DAEE5-24AB-4700-B575-A2DDB2C3F435}" dt="2025-01-28T20:09:09.183" v="3923" actId="20577"/>
          <ac:spMkLst>
            <pc:docMk/>
            <pc:sldMk cId="2168881814" sldId="1493"/>
            <ac:spMk id="2" creationId="{9122B42F-8AF2-2AF6-603C-0D5838FB9C5D}"/>
          </ac:spMkLst>
        </pc:spChg>
        <pc:spChg chg="mod">
          <ac:chgData name="Liyana Ralalage, Adiesha" userId="15fd5c93-10d6-4014-8103-1a4931e3c018" providerId="ADAL" clId="{225DAEE5-24AB-4700-B575-A2DDB2C3F435}" dt="2025-01-28T20:12:13.304" v="4272" actId="21"/>
          <ac:spMkLst>
            <pc:docMk/>
            <pc:sldMk cId="2168881814" sldId="1493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4:07.378" v="4339" actId="6549"/>
        <pc:sldMkLst>
          <pc:docMk/>
          <pc:sldMk cId="2890452527" sldId="1494"/>
        </pc:sldMkLst>
        <pc:spChg chg="mod">
          <ac:chgData name="Liyana Ralalage, Adiesha" userId="15fd5c93-10d6-4014-8103-1a4931e3c018" providerId="ADAL" clId="{225DAEE5-24AB-4700-B575-A2DDB2C3F435}" dt="2025-01-28T20:14:07.378" v="4339" actId="6549"/>
          <ac:spMkLst>
            <pc:docMk/>
            <pc:sldMk cId="2890452527" sldId="1494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8:13.894" v="4779" actId="20577"/>
        <pc:sldMkLst>
          <pc:docMk/>
          <pc:sldMk cId="3260206552" sldId="1495"/>
        </pc:sldMkLst>
        <pc:spChg chg="mod">
          <ac:chgData name="Liyana Ralalage, Adiesha" userId="15fd5c93-10d6-4014-8103-1a4931e3c018" providerId="ADAL" clId="{225DAEE5-24AB-4700-B575-A2DDB2C3F435}" dt="2025-01-28T20:18:13.894" v="4779" actId="20577"/>
          <ac:spMkLst>
            <pc:docMk/>
            <pc:sldMk cId="3260206552" sldId="1495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20:34.381" v="5070" actId="20577"/>
        <pc:sldMkLst>
          <pc:docMk/>
          <pc:sldMk cId="3166937332" sldId="1496"/>
        </pc:sldMkLst>
        <pc:spChg chg="mod">
          <ac:chgData name="Liyana Ralalage, Adiesha" userId="15fd5c93-10d6-4014-8103-1a4931e3c018" providerId="ADAL" clId="{225DAEE5-24AB-4700-B575-A2DDB2C3F435}" dt="2025-01-28T20:20:34.381" v="5070" actId="20577"/>
          <ac:spMkLst>
            <pc:docMk/>
            <pc:sldMk cId="3166937332" sldId="1496"/>
            <ac:spMk id="3" creationId="{3214F394-C378-505B-5D3B-D28DEEB150CB}"/>
          </ac:spMkLst>
        </pc:spChg>
      </pc:sldChg>
      <pc:sldChg chg="addSp delSp modSp add mod ord delAnim">
        <pc:chgData name="Liyana Ralalage, Adiesha" userId="15fd5c93-10d6-4014-8103-1a4931e3c018" providerId="ADAL" clId="{225DAEE5-24AB-4700-B575-A2DDB2C3F435}" dt="2025-01-28T20:47:51.492" v="5127" actId="1076"/>
        <pc:sldMkLst>
          <pc:docMk/>
          <pc:sldMk cId="697134976" sldId="1497"/>
        </pc:sldMkLst>
        <pc:spChg chg="mod">
          <ac:chgData name="Liyana Ralalage, Adiesha" userId="15fd5c93-10d6-4014-8103-1a4931e3c018" providerId="ADAL" clId="{225DAEE5-24AB-4700-B575-A2DDB2C3F435}" dt="2025-01-28T20:47:51.492" v="5127" actId="1076"/>
          <ac:spMkLst>
            <pc:docMk/>
            <pc:sldMk cId="697134976" sldId="1497"/>
            <ac:spMk id="3" creationId="{1A65283A-7098-BA9F-5156-48E51E25B549}"/>
          </ac:spMkLst>
        </pc:spChg>
        <pc:graphicFrameChg chg="add mod modGraphic">
          <ac:chgData name="Liyana Ralalage, Adiesha" userId="15fd5c93-10d6-4014-8103-1a4931e3c018" providerId="ADAL" clId="{225DAEE5-24AB-4700-B575-A2DDB2C3F435}" dt="2025-01-28T20:47:39.502" v="5126" actId="14100"/>
          <ac:graphicFrameMkLst>
            <pc:docMk/>
            <pc:sldMk cId="697134976" sldId="1497"/>
            <ac:graphicFrameMk id="4" creationId="{2C3543A3-E1E4-5DC0-CBA9-4BAFE9125419}"/>
          </ac:graphicFrameMkLst>
        </pc:graphicFrameChg>
      </pc:sldChg>
      <pc:sldChg chg="addSp delSp modSp add mod">
        <pc:chgData name="Liyana Ralalage, Adiesha" userId="15fd5c93-10d6-4014-8103-1a4931e3c018" providerId="ADAL" clId="{225DAEE5-24AB-4700-B575-A2DDB2C3F435}" dt="2025-01-28T20:54:04.217" v="5149" actId="122"/>
        <pc:sldMkLst>
          <pc:docMk/>
          <pc:sldMk cId="1102021084" sldId="1498"/>
        </pc:sldMkLst>
        <pc:graphicFrameChg chg="add mod modGraphic">
          <ac:chgData name="Liyana Ralalage, Adiesha" userId="15fd5c93-10d6-4014-8103-1a4931e3c018" providerId="ADAL" clId="{225DAEE5-24AB-4700-B575-A2DDB2C3F435}" dt="2025-01-28T20:54:04.217" v="5149" actId="122"/>
          <ac:graphicFrameMkLst>
            <pc:docMk/>
            <pc:sldMk cId="1102021084" sldId="1498"/>
            <ac:graphicFrameMk id="6" creationId="{75136692-B9AE-2901-549B-645B5ADB276E}"/>
          </ac:graphicFrameMkLst>
        </pc:graphicFrameChg>
      </pc:sldChg>
      <pc:sldChg chg="addSp delSp modSp add mod">
        <pc:chgData name="Liyana Ralalage, Adiesha" userId="15fd5c93-10d6-4014-8103-1a4931e3c018" providerId="ADAL" clId="{225DAEE5-24AB-4700-B575-A2DDB2C3F435}" dt="2025-01-28T21:35:52.305" v="5152" actId="14100"/>
        <pc:sldMkLst>
          <pc:docMk/>
          <pc:sldMk cId="968030860" sldId="1499"/>
        </pc:sldMkLst>
        <pc:spChg chg="mod">
          <ac:chgData name="Liyana Ralalage, Adiesha" userId="15fd5c93-10d6-4014-8103-1a4931e3c018" providerId="ADAL" clId="{225DAEE5-24AB-4700-B575-A2DDB2C3F435}" dt="2025-01-28T20:51:55.287" v="5133" actId="20577"/>
          <ac:spMkLst>
            <pc:docMk/>
            <pc:sldMk cId="968030860" sldId="1499"/>
            <ac:spMk id="3" creationId="{1A65283A-7098-BA9F-5156-48E51E25B549}"/>
          </ac:spMkLst>
        </pc:spChg>
        <pc:graphicFrameChg chg="add mod modGraphic">
          <ac:chgData name="Liyana Ralalage, Adiesha" userId="15fd5c93-10d6-4014-8103-1a4931e3c018" providerId="ADAL" clId="{225DAEE5-24AB-4700-B575-A2DDB2C3F435}" dt="2025-01-28T21:35:52.305" v="5152" actId="14100"/>
          <ac:graphicFrameMkLst>
            <pc:docMk/>
            <pc:sldMk cId="968030860" sldId="1499"/>
            <ac:graphicFrameMk id="8" creationId="{62852516-5BB6-8673-129B-A18BCEC1CAC3}"/>
          </ac:graphicFrameMkLst>
        </pc:graphicFrameChg>
      </pc:sldChg>
      <pc:sldChg chg="addSp delSp modSp new mod">
        <pc:chgData name="Liyana Ralalage, Adiesha" userId="15fd5c93-10d6-4014-8103-1a4931e3c018" providerId="ADAL" clId="{225DAEE5-24AB-4700-B575-A2DDB2C3F435}" dt="2025-01-30T00:49:34.317" v="5521" actId="1076"/>
        <pc:sldMkLst>
          <pc:docMk/>
          <pc:sldMk cId="4054834757" sldId="1500"/>
        </pc:sldMkLst>
        <pc:spChg chg="mod">
          <ac:chgData name="Liyana Ralalage, Adiesha" userId="15fd5c93-10d6-4014-8103-1a4931e3c018" providerId="ADAL" clId="{225DAEE5-24AB-4700-B575-A2DDB2C3F435}" dt="2025-01-29T20:22:15.221" v="5184" actId="20577"/>
          <ac:spMkLst>
            <pc:docMk/>
            <pc:sldMk cId="4054834757" sldId="1500"/>
            <ac:spMk id="2" creationId="{1020F917-423B-1E84-6BED-983172D26F87}"/>
          </ac:spMkLst>
        </pc:spChg>
        <pc:spChg chg="add mod">
          <ac:chgData name="Liyana Ralalage, Adiesha" userId="15fd5c93-10d6-4014-8103-1a4931e3c018" providerId="ADAL" clId="{225DAEE5-24AB-4700-B575-A2DDB2C3F435}" dt="2025-01-29T20:25:44.634" v="5196" actId="1076"/>
          <ac:spMkLst>
            <pc:docMk/>
            <pc:sldMk cId="4054834757" sldId="1500"/>
            <ac:spMk id="4" creationId="{C98DDBD7-4303-BB1D-B4BF-E698AFA52C2B}"/>
          </ac:spMkLst>
        </pc:spChg>
        <pc:spChg chg="add mod">
          <ac:chgData name="Liyana Ralalage, Adiesha" userId="15fd5c93-10d6-4014-8103-1a4931e3c018" providerId="ADAL" clId="{225DAEE5-24AB-4700-B575-A2DDB2C3F435}" dt="2025-01-29T20:26:30.532" v="5221" actId="20577"/>
          <ac:spMkLst>
            <pc:docMk/>
            <pc:sldMk cId="4054834757" sldId="1500"/>
            <ac:spMk id="7" creationId="{1034BEE9-CF47-D1F1-DE8D-726A8FAEF5E5}"/>
          </ac:spMkLst>
        </pc:spChg>
        <pc:spChg chg="add mod">
          <ac:chgData name="Liyana Ralalage, Adiesha" userId="15fd5c93-10d6-4014-8103-1a4931e3c018" providerId="ADAL" clId="{225DAEE5-24AB-4700-B575-A2DDB2C3F435}" dt="2025-01-29T20:27:41.592" v="5248" actId="20577"/>
          <ac:spMkLst>
            <pc:docMk/>
            <pc:sldMk cId="4054834757" sldId="1500"/>
            <ac:spMk id="8" creationId="{BB6C1AD7-E336-EBA7-FB82-5469515570ED}"/>
          </ac:spMkLst>
        </pc:spChg>
        <pc:spChg chg="add mod">
          <ac:chgData name="Liyana Ralalage, Adiesha" userId="15fd5c93-10d6-4014-8103-1a4931e3c018" providerId="ADAL" clId="{225DAEE5-24AB-4700-B575-A2DDB2C3F435}" dt="2025-01-29T20:29:15.432" v="5346" actId="20577"/>
          <ac:spMkLst>
            <pc:docMk/>
            <pc:sldMk cId="4054834757" sldId="1500"/>
            <ac:spMk id="10" creationId="{9184D9FD-ACB1-A61F-784C-361A0B599996}"/>
          </ac:spMkLst>
        </pc:spChg>
        <pc:graphicFrameChg chg="add mod">
          <ac:chgData name="Liyana Ralalage, Adiesha" userId="15fd5c93-10d6-4014-8103-1a4931e3c018" providerId="ADAL" clId="{225DAEE5-24AB-4700-B575-A2DDB2C3F435}" dt="2025-01-29T20:25:39.677" v="5195" actId="1076"/>
          <ac:graphicFrameMkLst>
            <pc:docMk/>
            <pc:sldMk cId="4054834757" sldId="1500"/>
            <ac:graphicFrameMk id="5" creationId="{366B56B9-8453-D176-B508-7A0F4B49C62C}"/>
          </ac:graphicFrameMkLst>
        </pc:graphicFrameChg>
        <pc:graphicFrameChg chg="add mod modGraphic">
          <ac:chgData name="Liyana Ralalage, Adiesha" userId="15fd5c93-10d6-4014-8103-1a4931e3c018" providerId="ADAL" clId="{225DAEE5-24AB-4700-B575-A2DDB2C3F435}" dt="2025-01-29T20:25:37.032" v="5194" actId="1076"/>
          <ac:graphicFrameMkLst>
            <pc:docMk/>
            <pc:sldMk cId="4054834757" sldId="1500"/>
            <ac:graphicFrameMk id="6" creationId="{660938DE-4ED2-D2EB-6547-1E9C64693643}"/>
          </ac:graphicFrameMkLst>
        </pc:graphicFrameChg>
        <pc:picChg chg="add mod">
          <ac:chgData name="Liyana Ralalage, Adiesha" userId="15fd5c93-10d6-4014-8103-1a4931e3c018" providerId="ADAL" clId="{225DAEE5-24AB-4700-B575-A2DDB2C3F435}" dt="2025-01-30T00:49:34.317" v="5521" actId="1076"/>
          <ac:picMkLst>
            <pc:docMk/>
            <pc:sldMk cId="4054834757" sldId="1500"/>
            <ac:picMk id="1026" creationId="{250A2B6A-C20F-7FA3-04DE-7E41D67F48EF}"/>
          </ac:picMkLst>
        </pc:picChg>
      </pc:sldChg>
      <pc:sldChg chg="new del">
        <pc:chgData name="Liyana Ralalage, Adiesha" userId="15fd5c93-10d6-4014-8103-1a4931e3c018" providerId="ADAL" clId="{225DAEE5-24AB-4700-B575-A2DDB2C3F435}" dt="2025-01-29T20:31:42.808" v="5519" actId="47"/>
        <pc:sldMkLst>
          <pc:docMk/>
          <pc:sldMk cId="3501658730" sldId="1501"/>
        </pc:sldMkLst>
      </pc:sldChg>
      <pc:sldChg chg="addSp delSp modSp new mod">
        <pc:chgData name="Liyana Ralalage, Adiesha" userId="15fd5c93-10d6-4014-8103-1a4931e3c018" providerId="ADAL" clId="{225DAEE5-24AB-4700-B575-A2DDB2C3F435}" dt="2025-01-29T20:31:37.787" v="5518" actId="20577"/>
        <pc:sldMkLst>
          <pc:docMk/>
          <pc:sldMk cId="1376741082" sldId="1502"/>
        </pc:sldMkLst>
        <pc:spChg chg="mod">
          <ac:chgData name="Liyana Ralalage, Adiesha" userId="15fd5c93-10d6-4014-8103-1a4931e3c018" providerId="ADAL" clId="{225DAEE5-24AB-4700-B575-A2DDB2C3F435}" dt="2025-01-29T20:29:36.698" v="5349"/>
          <ac:spMkLst>
            <pc:docMk/>
            <pc:sldMk cId="1376741082" sldId="1502"/>
            <ac:spMk id="2" creationId="{7BB0539F-454B-98E7-3380-666EAFAD86B2}"/>
          </ac:spMkLst>
        </pc:spChg>
        <pc:spChg chg="add mod">
          <ac:chgData name="Liyana Ralalage, Adiesha" userId="15fd5c93-10d6-4014-8103-1a4931e3c018" providerId="ADAL" clId="{225DAEE5-24AB-4700-B575-A2DDB2C3F435}" dt="2025-01-29T20:31:37.787" v="5518" actId="20577"/>
          <ac:spMkLst>
            <pc:docMk/>
            <pc:sldMk cId="1376741082" sldId="1502"/>
            <ac:spMk id="6" creationId="{77CBD532-72EB-AC1C-FFB8-FE66E133314A}"/>
          </ac:spMkLst>
        </pc:spChg>
        <pc:picChg chg="add mod">
          <ac:chgData name="Liyana Ralalage, Adiesha" userId="15fd5c93-10d6-4014-8103-1a4931e3c018" providerId="ADAL" clId="{225DAEE5-24AB-4700-B575-A2DDB2C3F435}" dt="2025-01-29T20:30:03.551" v="5353" actId="1076"/>
          <ac:picMkLst>
            <pc:docMk/>
            <pc:sldMk cId="1376741082" sldId="1502"/>
            <ac:picMk id="5" creationId="{8E0C2D6C-95F3-803A-5862-36C3880EB500}"/>
          </ac:picMkLst>
        </pc:picChg>
      </pc:sldChg>
      <pc:sldChg chg="addSp delSp modSp new mod">
        <pc:chgData name="Liyana Ralalage, Adiesha" userId="15fd5c93-10d6-4014-8103-1a4931e3c018" providerId="ADAL" clId="{225DAEE5-24AB-4700-B575-A2DDB2C3F435}" dt="2025-01-30T19:02:45.688" v="5530" actId="1076"/>
        <pc:sldMkLst>
          <pc:docMk/>
          <pc:sldMk cId="3176509259" sldId="1503"/>
        </pc:sldMkLst>
        <pc:picChg chg="add mod">
          <ac:chgData name="Liyana Ralalage, Adiesha" userId="15fd5c93-10d6-4014-8103-1a4931e3c018" providerId="ADAL" clId="{225DAEE5-24AB-4700-B575-A2DDB2C3F435}" dt="2025-01-30T19:02:45.688" v="5530" actId="1076"/>
          <ac:picMkLst>
            <pc:docMk/>
            <pc:sldMk cId="3176509259" sldId="1503"/>
            <ac:picMk id="5" creationId="{3F1FD702-46F0-9A94-055B-BBD8A79705F4}"/>
          </ac:picMkLst>
        </pc:picChg>
      </pc:sldChg>
      <pc:sldMasterChg chg="del delSldLayout">
        <pc:chgData name="Liyana Ralalage, Adiesha" userId="15fd5c93-10d6-4014-8103-1a4931e3c018" providerId="ADAL" clId="{225DAEE5-24AB-4700-B575-A2DDB2C3F435}" dt="2025-01-25T00:43:25.788" v="42" actId="47"/>
        <pc:sldMasterMkLst>
          <pc:docMk/>
          <pc:sldMasterMk cId="2755014136" sldId="2147483723"/>
        </pc:sldMasterMkLst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88761641" sldId="2147483724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3495277066" sldId="2147483725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29253964" sldId="2147483726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098386338" sldId="2147483727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140495334" sldId="2147483728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159908102" sldId="2147483729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62363951" sldId="2147483730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227294753" sldId="2147483731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426759782" sldId="2147483732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3743407627" sldId="2147483733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863353126" sldId="2147483734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813326664" sldId="2147483749"/>
          </pc:sldLayoutMkLst>
        </pc:sldLayoutChg>
      </pc:sldMasterChg>
    </pc:docChg>
  </pc:docChgLst>
  <pc:docChgLst>
    <pc:chgData name="Liyana Ralalage, Adiesha" userId="15fd5c93-10d6-4014-8103-1a4931e3c018" providerId="ADAL" clId="{E2613A69-CC55-47D9-8B1B-DF9D62E9E011}"/>
    <pc:docChg chg="undo custSel addSld delSld modSld sldOrd">
      <pc:chgData name="Liyana Ralalage, Adiesha" userId="15fd5c93-10d6-4014-8103-1a4931e3c018" providerId="ADAL" clId="{E2613A69-CC55-47D9-8B1B-DF9D62E9E011}" dt="2025-02-06T21:28:59.457" v="5312" actId="113"/>
      <pc:docMkLst>
        <pc:docMk/>
      </pc:docMkLst>
      <pc:sldChg chg="modSp new mod">
        <pc:chgData name="Liyana Ralalage, Adiesha" userId="15fd5c93-10d6-4014-8103-1a4931e3c018" providerId="ADAL" clId="{E2613A69-CC55-47D9-8B1B-DF9D62E9E011}" dt="2025-02-06T19:17:41.847" v="5301" actId="113"/>
        <pc:sldMkLst>
          <pc:docMk/>
          <pc:sldMk cId="1086821508" sldId="1504"/>
        </pc:sldMkLst>
        <pc:spChg chg="mod">
          <ac:chgData name="Liyana Ralalage, Adiesha" userId="15fd5c93-10d6-4014-8103-1a4931e3c018" providerId="ADAL" clId="{E2613A69-CC55-47D9-8B1B-DF9D62E9E011}" dt="2025-01-30T19:13:15.424" v="29" actId="14100"/>
          <ac:spMkLst>
            <pc:docMk/>
            <pc:sldMk cId="1086821508" sldId="1504"/>
            <ac:spMk id="2" creationId="{512BA97B-72EF-A70B-AE98-C6044D4492AF}"/>
          </ac:spMkLst>
        </pc:spChg>
        <pc:spChg chg="mod">
          <ac:chgData name="Liyana Ralalage, Adiesha" userId="15fd5c93-10d6-4014-8103-1a4931e3c018" providerId="ADAL" clId="{E2613A69-CC55-47D9-8B1B-DF9D62E9E011}" dt="2025-02-06T19:17:41.847" v="5301" actId="113"/>
          <ac:spMkLst>
            <pc:docMk/>
            <pc:sldMk cId="1086821508" sldId="1504"/>
            <ac:spMk id="3" creationId="{07A7E889-962E-9FCC-2726-73DDDFA094F8}"/>
          </ac:spMkLst>
        </pc:spChg>
      </pc:sldChg>
      <pc:sldChg chg="delSp modSp new mod">
        <pc:chgData name="Liyana Ralalage, Adiesha" userId="15fd5c93-10d6-4014-8103-1a4931e3c018" providerId="ADAL" clId="{E2613A69-CC55-47D9-8B1B-DF9D62E9E011}" dt="2025-01-30T19:27:51.497" v="660"/>
        <pc:sldMkLst>
          <pc:docMk/>
          <pc:sldMk cId="3490059064" sldId="1505"/>
        </pc:sldMkLst>
        <pc:spChg chg="mod">
          <ac:chgData name="Liyana Ralalage, Adiesha" userId="15fd5c93-10d6-4014-8103-1a4931e3c018" providerId="ADAL" clId="{E2613A69-CC55-47D9-8B1B-DF9D62E9E011}" dt="2025-01-30T19:27:51.497" v="660"/>
          <ac:spMkLst>
            <pc:docMk/>
            <pc:sldMk cId="3490059064" sldId="1505"/>
            <ac:spMk id="3" creationId="{B9A68DA4-149A-6E28-1BAC-006CA292E590}"/>
          </ac:spMkLst>
        </pc:spChg>
      </pc:sldChg>
      <pc:sldChg chg="modSp add mod">
        <pc:chgData name="Liyana Ralalage, Adiesha" userId="15fd5c93-10d6-4014-8103-1a4931e3c018" providerId="ADAL" clId="{E2613A69-CC55-47D9-8B1B-DF9D62E9E011}" dt="2025-01-30T19:28:24.466" v="687" actId="20577"/>
        <pc:sldMkLst>
          <pc:docMk/>
          <pc:sldMk cId="2698572829" sldId="1506"/>
        </pc:sldMkLst>
        <pc:spChg chg="mod">
          <ac:chgData name="Liyana Ralalage, Adiesha" userId="15fd5c93-10d6-4014-8103-1a4931e3c018" providerId="ADAL" clId="{E2613A69-CC55-47D9-8B1B-DF9D62E9E011}" dt="2025-01-30T19:28:24.466" v="687" actId="20577"/>
          <ac:spMkLst>
            <pc:docMk/>
            <pc:sldMk cId="2698572829" sldId="1506"/>
            <ac:spMk id="3" creationId="{B9A68DA4-149A-6E28-1BAC-006CA292E590}"/>
          </ac:spMkLst>
        </pc:spChg>
      </pc:sldChg>
      <pc:sldChg chg="modSp new mod">
        <pc:chgData name="Liyana Ralalage, Adiesha" userId="15fd5c93-10d6-4014-8103-1a4931e3c018" providerId="ADAL" clId="{E2613A69-CC55-47D9-8B1B-DF9D62E9E011}" dt="2025-01-30T19:32:31.618" v="964" actId="20577"/>
        <pc:sldMkLst>
          <pc:docMk/>
          <pc:sldMk cId="899562085" sldId="1507"/>
        </pc:sldMkLst>
        <pc:spChg chg="mod">
          <ac:chgData name="Liyana Ralalage, Adiesha" userId="15fd5c93-10d6-4014-8103-1a4931e3c018" providerId="ADAL" clId="{E2613A69-CC55-47D9-8B1B-DF9D62E9E011}" dt="2025-01-30T19:28:37.994" v="709" actId="20577"/>
          <ac:spMkLst>
            <pc:docMk/>
            <pc:sldMk cId="899562085" sldId="1507"/>
            <ac:spMk id="2" creationId="{34AA1A44-2F92-452F-3377-D1AB450B5992}"/>
          </ac:spMkLst>
        </pc:spChg>
        <pc:spChg chg="mod">
          <ac:chgData name="Liyana Ralalage, Adiesha" userId="15fd5c93-10d6-4014-8103-1a4931e3c018" providerId="ADAL" clId="{E2613A69-CC55-47D9-8B1B-DF9D62E9E011}" dt="2025-01-30T19:32:31.618" v="964" actId="20577"/>
          <ac:spMkLst>
            <pc:docMk/>
            <pc:sldMk cId="899562085" sldId="1507"/>
            <ac:spMk id="3" creationId="{CCF2D515-61F6-74B2-B10A-38734B4E3591}"/>
          </ac:spMkLst>
        </pc:spChg>
      </pc:sldChg>
      <pc:sldChg chg="new del">
        <pc:chgData name="Liyana Ralalage, Adiesha" userId="15fd5c93-10d6-4014-8103-1a4931e3c018" providerId="ADAL" clId="{E2613A69-CC55-47D9-8B1B-DF9D62E9E011}" dt="2025-01-30T19:28:31.929" v="689" actId="680"/>
        <pc:sldMkLst>
          <pc:docMk/>
          <pc:sldMk cId="3779341152" sldId="1507"/>
        </pc:sldMkLst>
      </pc:sldChg>
      <pc:sldChg chg="modSp new mod">
        <pc:chgData name="Liyana Ralalage, Adiesha" userId="15fd5c93-10d6-4014-8103-1a4931e3c018" providerId="ADAL" clId="{E2613A69-CC55-47D9-8B1B-DF9D62E9E011}" dt="2025-02-06T20:27:44.102" v="5305" actId="20577"/>
        <pc:sldMkLst>
          <pc:docMk/>
          <pc:sldMk cId="2041422834" sldId="1508"/>
        </pc:sldMkLst>
        <pc:spChg chg="mod">
          <ac:chgData name="Liyana Ralalage, Adiesha" userId="15fd5c93-10d6-4014-8103-1a4931e3c018" providerId="ADAL" clId="{E2613A69-CC55-47D9-8B1B-DF9D62E9E011}" dt="2025-01-30T19:33:44.177" v="966"/>
          <ac:spMkLst>
            <pc:docMk/>
            <pc:sldMk cId="2041422834" sldId="1508"/>
            <ac:spMk id="2" creationId="{DA52DB1F-862B-17CA-6DFF-44B7A711938E}"/>
          </ac:spMkLst>
        </pc:spChg>
        <pc:spChg chg="mod">
          <ac:chgData name="Liyana Ralalage, Adiesha" userId="15fd5c93-10d6-4014-8103-1a4931e3c018" providerId="ADAL" clId="{E2613A69-CC55-47D9-8B1B-DF9D62E9E011}" dt="2025-02-06T20:27:44.102" v="5305" actId="20577"/>
          <ac:spMkLst>
            <pc:docMk/>
            <pc:sldMk cId="2041422834" sldId="1508"/>
            <ac:spMk id="3" creationId="{A5D759E1-5B99-BDB4-62A0-76E60868882F}"/>
          </ac:spMkLst>
        </pc:spChg>
      </pc:sldChg>
      <pc:sldChg chg="modSp mod">
        <pc:chgData name="Liyana Ralalage, Adiesha" userId="15fd5c93-10d6-4014-8103-1a4931e3c018" providerId="ADAL" clId="{E2613A69-CC55-47D9-8B1B-DF9D62E9E011}" dt="2025-02-06T20:46:57.823" v="5307" actId="207"/>
        <pc:sldMkLst>
          <pc:docMk/>
          <pc:sldMk cId="3816099084" sldId="1512"/>
        </pc:sldMkLst>
        <pc:spChg chg="mod">
          <ac:chgData name="Liyana Ralalage, Adiesha" userId="15fd5c93-10d6-4014-8103-1a4931e3c018" providerId="ADAL" clId="{E2613A69-CC55-47D9-8B1B-DF9D62E9E011}" dt="2025-02-06T20:46:57.823" v="5307" actId="207"/>
          <ac:spMkLst>
            <pc:docMk/>
            <pc:sldMk cId="3816099084" sldId="1512"/>
            <ac:spMk id="3" creationId="{3E3E1E0C-F1A3-781A-E067-9D3776631DB9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5T21:02:07.947" v="1412" actId="20577"/>
        <pc:sldMkLst>
          <pc:docMk/>
          <pc:sldMk cId="3641166336" sldId="1513"/>
        </pc:sldMkLst>
        <pc:spChg chg="mod">
          <ac:chgData name="Liyana Ralalage, Adiesha" userId="15fd5c93-10d6-4014-8103-1a4931e3c018" providerId="ADAL" clId="{E2613A69-CC55-47D9-8B1B-DF9D62E9E011}" dt="2025-02-05T20:52:56.750" v="1178" actId="14100"/>
          <ac:spMkLst>
            <pc:docMk/>
            <pc:sldMk cId="3641166336" sldId="1513"/>
            <ac:spMk id="2" creationId="{B30BA59C-1EEA-8FB6-5CB6-64FCA766A13E}"/>
          </ac:spMkLst>
        </pc:spChg>
        <pc:spChg chg="mod">
          <ac:chgData name="Liyana Ralalage, Adiesha" userId="15fd5c93-10d6-4014-8103-1a4931e3c018" providerId="ADAL" clId="{E2613A69-CC55-47D9-8B1B-DF9D62E9E011}" dt="2025-02-05T21:02:07.947" v="1412" actId="20577"/>
          <ac:spMkLst>
            <pc:docMk/>
            <pc:sldMk cId="3641166336" sldId="1513"/>
            <ac:spMk id="3" creationId="{03A5C873-5AE5-8312-A43F-E1B534B8AF97}"/>
          </ac:spMkLst>
        </pc:spChg>
      </pc:sldChg>
      <pc:sldChg chg="addSp modSp new mod">
        <pc:chgData name="Liyana Ralalage, Adiesha" userId="15fd5c93-10d6-4014-8103-1a4931e3c018" providerId="ADAL" clId="{E2613A69-CC55-47D9-8B1B-DF9D62E9E011}" dt="2025-02-05T21:15:00.774" v="1581" actId="20577"/>
        <pc:sldMkLst>
          <pc:docMk/>
          <pc:sldMk cId="2321305632" sldId="1514"/>
        </pc:sldMkLst>
        <pc:spChg chg="add mod">
          <ac:chgData name="Liyana Ralalage, Adiesha" userId="15fd5c93-10d6-4014-8103-1a4931e3c018" providerId="ADAL" clId="{E2613A69-CC55-47D9-8B1B-DF9D62E9E011}" dt="2025-02-05T21:15:00.774" v="1581" actId="20577"/>
          <ac:spMkLst>
            <pc:docMk/>
            <pc:sldMk cId="2321305632" sldId="1514"/>
            <ac:spMk id="3" creationId="{9529DD46-C4F0-5BC0-0765-809E68420E09}"/>
          </ac:spMkLst>
        </pc:spChg>
        <pc:picChg chg="add mod">
          <ac:chgData name="Liyana Ralalage, Adiesha" userId="15fd5c93-10d6-4014-8103-1a4931e3c018" providerId="ADAL" clId="{E2613A69-CC55-47D9-8B1B-DF9D62E9E011}" dt="2025-02-05T21:06:03.272" v="1416" actId="1076"/>
          <ac:picMkLst>
            <pc:docMk/>
            <pc:sldMk cId="2321305632" sldId="1514"/>
            <ac:picMk id="2" creationId="{A872FBD7-69CA-766A-F4A5-3EF7FB42C083}"/>
          </ac:picMkLst>
        </pc:picChg>
      </pc:sldChg>
      <pc:sldChg chg="modSp add">
        <pc:chgData name="Liyana Ralalage, Adiesha" userId="15fd5c93-10d6-4014-8103-1a4931e3c018" providerId="ADAL" clId="{E2613A69-CC55-47D9-8B1B-DF9D62E9E011}" dt="2025-02-05T21:15:33.629" v="1584" actId="20577"/>
        <pc:sldMkLst>
          <pc:docMk/>
          <pc:sldMk cId="983488531" sldId="1515"/>
        </pc:sldMkLst>
        <pc:spChg chg="mod">
          <ac:chgData name="Liyana Ralalage, Adiesha" userId="15fd5c93-10d6-4014-8103-1a4931e3c018" providerId="ADAL" clId="{E2613A69-CC55-47D9-8B1B-DF9D62E9E011}" dt="2025-02-05T21:15:33.629" v="1584" actId="20577"/>
          <ac:spMkLst>
            <pc:docMk/>
            <pc:sldMk cId="983488531" sldId="1515"/>
            <ac:spMk id="3" creationId="{FE130F20-EDE2-3B4D-63AC-C7011E555F73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5T22:19:03.939" v="1678" actId="20577"/>
        <pc:sldMkLst>
          <pc:docMk/>
          <pc:sldMk cId="1684379902" sldId="1516"/>
        </pc:sldMkLst>
        <pc:spChg chg="mod">
          <ac:chgData name="Liyana Ralalage, Adiesha" userId="15fd5c93-10d6-4014-8103-1a4931e3c018" providerId="ADAL" clId="{E2613A69-CC55-47D9-8B1B-DF9D62E9E011}" dt="2025-02-05T21:20:35.409" v="1626" actId="14100"/>
          <ac:spMkLst>
            <pc:docMk/>
            <pc:sldMk cId="1684379902" sldId="1516"/>
            <ac:spMk id="2" creationId="{666442EF-93CB-F7D8-A55C-52B23EE83F0E}"/>
          </ac:spMkLst>
        </pc:spChg>
        <pc:spChg chg="mod">
          <ac:chgData name="Liyana Ralalage, Adiesha" userId="15fd5c93-10d6-4014-8103-1a4931e3c018" providerId="ADAL" clId="{E2613A69-CC55-47D9-8B1B-DF9D62E9E011}" dt="2025-02-05T22:19:03.939" v="1678" actId="20577"/>
          <ac:spMkLst>
            <pc:docMk/>
            <pc:sldMk cId="1684379902" sldId="1516"/>
            <ac:spMk id="3" creationId="{03C66A48-4F30-2045-319C-F807AE77031D}"/>
          </ac:spMkLst>
        </pc:spChg>
      </pc:sldChg>
      <pc:sldChg chg="new del">
        <pc:chgData name="Liyana Ralalage, Adiesha" userId="15fd5c93-10d6-4014-8103-1a4931e3c018" providerId="ADAL" clId="{E2613A69-CC55-47D9-8B1B-DF9D62E9E011}" dt="2025-02-05T21:20:18.205" v="1586" actId="47"/>
        <pc:sldMkLst>
          <pc:docMk/>
          <pc:sldMk cId="2090256895" sldId="1516"/>
        </pc:sldMkLst>
      </pc:sldChg>
      <pc:sldChg chg="modSp add mod">
        <pc:chgData name="Liyana Ralalage, Adiesha" userId="15fd5c93-10d6-4014-8103-1a4931e3c018" providerId="ADAL" clId="{E2613A69-CC55-47D9-8B1B-DF9D62E9E011}" dt="2025-02-05T22:24:17.150" v="1759" actId="20577"/>
        <pc:sldMkLst>
          <pc:docMk/>
          <pc:sldMk cId="3353688832" sldId="1517"/>
        </pc:sldMkLst>
        <pc:spChg chg="mod">
          <ac:chgData name="Liyana Ralalage, Adiesha" userId="15fd5c93-10d6-4014-8103-1a4931e3c018" providerId="ADAL" clId="{E2613A69-CC55-47D9-8B1B-DF9D62E9E011}" dt="2025-02-05T22:24:17.150" v="1759" actId="20577"/>
          <ac:spMkLst>
            <pc:docMk/>
            <pc:sldMk cId="3353688832" sldId="1517"/>
            <ac:spMk id="3" creationId="{2C456194-397A-ED2F-FFE2-811DD382C4D4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5T22:25:12.657" v="1955" actId="20577"/>
        <pc:sldMkLst>
          <pc:docMk/>
          <pc:sldMk cId="2534410631" sldId="1518"/>
        </pc:sldMkLst>
        <pc:spChg chg="mod">
          <ac:chgData name="Liyana Ralalage, Adiesha" userId="15fd5c93-10d6-4014-8103-1a4931e3c018" providerId="ADAL" clId="{E2613A69-CC55-47D9-8B1B-DF9D62E9E011}" dt="2025-02-05T22:23:30.906" v="1727" actId="20577"/>
          <ac:spMkLst>
            <pc:docMk/>
            <pc:sldMk cId="2534410631" sldId="1518"/>
            <ac:spMk id="2" creationId="{6BBCCAC7-4893-96CA-6582-F93F91F93B87}"/>
          </ac:spMkLst>
        </pc:spChg>
        <pc:spChg chg="mod">
          <ac:chgData name="Liyana Ralalage, Adiesha" userId="15fd5c93-10d6-4014-8103-1a4931e3c018" providerId="ADAL" clId="{E2613A69-CC55-47D9-8B1B-DF9D62E9E011}" dt="2025-02-05T22:25:12.657" v="1955" actId="20577"/>
          <ac:spMkLst>
            <pc:docMk/>
            <pc:sldMk cId="2534410631" sldId="1518"/>
            <ac:spMk id="3" creationId="{8852575E-5859-62D5-3307-A87C057CBD4C}"/>
          </ac:spMkLst>
        </pc:spChg>
      </pc:sldChg>
      <pc:sldChg chg="addSp modSp add mod">
        <pc:chgData name="Liyana Ralalage, Adiesha" userId="15fd5c93-10d6-4014-8103-1a4931e3c018" providerId="ADAL" clId="{E2613A69-CC55-47D9-8B1B-DF9D62E9E011}" dt="2025-02-05T22:31:45.742" v="2124" actId="20577"/>
        <pc:sldMkLst>
          <pc:docMk/>
          <pc:sldMk cId="2540845699" sldId="1519"/>
        </pc:sldMkLst>
        <pc:spChg chg="mod">
          <ac:chgData name="Liyana Ralalage, Adiesha" userId="15fd5c93-10d6-4014-8103-1a4931e3c018" providerId="ADAL" clId="{E2613A69-CC55-47D9-8B1B-DF9D62E9E011}" dt="2025-02-05T22:31:45.742" v="2124" actId="20577"/>
          <ac:spMkLst>
            <pc:docMk/>
            <pc:sldMk cId="2540845699" sldId="1519"/>
            <ac:spMk id="3" creationId="{D1E1DCF1-0C12-6898-2737-1CD7F261A7A5}"/>
          </ac:spMkLst>
        </pc:spChg>
        <pc:spChg chg="add">
          <ac:chgData name="Liyana Ralalage, Adiesha" userId="15fd5c93-10d6-4014-8103-1a4931e3c018" providerId="ADAL" clId="{E2613A69-CC55-47D9-8B1B-DF9D62E9E011}" dt="2025-02-05T22:31:19.186" v="2108"/>
          <ac:spMkLst>
            <pc:docMk/>
            <pc:sldMk cId="2540845699" sldId="1519"/>
            <ac:spMk id="4" creationId="{2DB534B5-1D63-248A-970B-F86CCCEC819E}"/>
          </ac:spMkLst>
        </pc:spChg>
      </pc:sldChg>
      <pc:sldChg chg="addSp modSp add mod">
        <pc:chgData name="Liyana Ralalage, Adiesha" userId="15fd5c93-10d6-4014-8103-1a4931e3c018" providerId="ADAL" clId="{E2613A69-CC55-47D9-8B1B-DF9D62E9E011}" dt="2025-02-05T22:34:59.278" v="2217" actId="1036"/>
        <pc:sldMkLst>
          <pc:docMk/>
          <pc:sldMk cId="3595835212" sldId="1520"/>
        </pc:sldMkLst>
        <pc:spChg chg="mod">
          <ac:chgData name="Liyana Ralalage, Adiesha" userId="15fd5c93-10d6-4014-8103-1a4931e3c018" providerId="ADAL" clId="{E2613A69-CC55-47D9-8B1B-DF9D62E9E011}" dt="2025-02-05T22:32:26.979" v="2128" actId="14100"/>
          <ac:spMkLst>
            <pc:docMk/>
            <pc:sldMk cId="3595835212" sldId="1520"/>
            <ac:spMk id="3" creationId="{FC15B65B-45D9-2D57-ED75-1878A3B4A718}"/>
          </ac:spMkLst>
        </pc:spChg>
        <pc:spChg chg="add mod">
          <ac:chgData name="Liyana Ralalage, Adiesha" userId="15fd5c93-10d6-4014-8103-1a4931e3c018" providerId="ADAL" clId="{E2613A69-CC55-47D9-8B1B-DF9D62E9E011}" dt="2025-02-05T22:33:16.452" v="2215" actId="14100"/>
          <ac:spMkLst>
            <pc:docMk/>
            <pc:sldMk cId="3595835212" sldId="1520"/>
            <ac:spMk id="5" creationId="{A20B8000-B541-297C-81ED-B664E2D3EB50}"/>
          </ac:spMkLst>
        </pc:spChg>
        <pc:picChg chg="add mod">
          <ac:chgData name="Liyana Ralalage, Adiesha" userId="15fd5c93-10d6-4014-8103-1a4931e3c018" providerId="ADAL" clId="{E2613A69-CC55-47D9-8B1B-DF9D62E9E011}" dt="2025-02-05T22:34:59.278" v="2217" actId="1036"/>
          <ac:picMkLst>
            <pc:docMk/>
            <pc:sldMk cId="3595835212" sldId="1520"/>
            <ac:picMk id="4" creationId="{73195FC2-C555-D744-EF2D-154D5FB491B4}"/>
          </ac:picMkLst>
        </pc:picChg>
      </pc:sldChg>
      <pc:sldChg chg="addSp modSp new mod">
        <pc:chgData name="Liyana Ralalage, Adiesha" userId="15fd5c93-10d6-4014-8103-1a4931e3c018" providerId="ADAL" clId="{E2613A69-CC55-47D9-8B1B-DF9D62E9E011}" dt="2025-02-05T23:44:18.029" v="2337" actId="1076"/>
        <pc:sldMkLst>
          <pc:docMk/>
          <pc:sldMk cId="3802159643" sldId="1521"/>
        </pc:sldMkLst>
        <pc:spChg chg="add mod">
          <ac:chgData name="Liyana Ralalage, Adiesha" userId="15fd5c93-10d6-4014-8103-1a4931e3c018" providerId="ADAL" clId="{E2613A69-CC55-47D9-8B1B-DF9D62E9E011}" dt="2025-02-05T23:44:10.749" v="2336" actId="113"/>
          <ac:spMkLst>
            <pc:docMk/>
            <pc:sldMk cId="3802159643" sldId="1521"/>
            <ac:spMk id="3" creationId="{14AFCD0B-3201-E9B5-BCF8-FD25266D2C6D}"/>
          </ac:spMkLst>
        </pc:spChg>
        <pc:picChg chg="add mod">
          <ac:chgData name="Liyana Ralalage, Adiesha" userId="15fd5c93-10d6-4014-8103-1a4931e3c018" providerId="ADAL" clId="{E2613A69-CC55-47D9-8B1B-DF9D62E9E011}" dt="2025-02-05T23:44:18.029" v="2337" actId="1076"/>
          <ac:picMkLst>
            <pc:docMk/>
            <pc:sldMk cId="3802159643" sldId="1521"/>
            <ac:picMk id="2" creationId="{5FB19A68-188E-F1D4-AAAF-B28BC8BE063F}"/>
          </ac:picMkLst>
        </pc:picChg>
      </pc:sldChg>
      <pc:sldChg chg="modSp add mod ord">
        <pc:chgData name="Liyana Ralalage, Adiesha" userId="15fd5c93-10d6-4014-8103-1a4931e3c018" providerId="ADAL" clId="{E2613A69-CC55-47D9-8B1B-DF9D62E9E011}" dt="2025-02-05T23:44:40.737" v="2341" actId="115"/>
        <pc:sldMkLst>
          <pc:docMk/>
          <pc:sldMk cId="2802485727" sldId="1522"/>
        </pc:sldMkLst>
        <pc:spChg chg="mod">
          <ac:chgData name="Liyana Ralalage, Adiesha" userId="15fd5c93-10d6-4014-8103-1a4931e3c018" providerId="ADAL" clId="{E2613A69-CC55-47D9-8B1B-DF9D62E9E011}" dt="2025-02-05T23:44:40.737" v="2341" actId="115"/>
          <ac:spMkLst>
            <pc:docMk/>
            <pc:sldMk cId="2802485727" sldId="1522"/>
            <ac:spMk id="5" creationId="{B09A1511-6FEB-414C-D211-F8B2C1218E3E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5T23:59:45.266" v="2740" actId="20577"/>
        <pc:sldMkLst>
          <pc:docMk/>
          <pc:sldMk cId="121738304" sldId="1523"/>
        </pc:sldMkLst>
        <pc:spChg chg="mod">
          <ac:chgData name="Liyana Ralalage, Adiesha" userId="15fd5c93-10d6-4014-8103-1a4931e3c018" providerId="ADAL" clId="{E2613A69-CC55-47D9-8B1B-DF9D62E9E011}" dt="2025-02-05T23:44:59.917" v="2369" actId="20577"/>
          <ac:spMkLst>
            <pc:docMk/>
            <pc:sldMk cId="121738304" sldId="1523"/>
            <ac:spMk id="2" creationId="{189B13DA-9522-935A-4713-4A49CAA842D1}"/>
          </ac:spMkLst>
        </pc:spChg>
        <pc:spChg chg="mod">
          <ac:chgData name="Liyana Ralalage, Adiesha" userId="15fd5c93-10d6-4014-8103-1a4931e3c018" providerId="ADAL" clId="{E2613A69-CC55-47D9-8B1B-DF9D62E9E011}" dt="2025-02-05T23:59:45.266" v="2740" actId="20577"/>
          <ac:spMkLst>
            <pc:docMk/>
            <pc:sldMk cId="121738304" sldId="1523"/>
            <ac:spMk id="3" creationId="{0FD1675A-09E0-BBC9-6310-5C31150F81B2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6T00:06:57.374" v="2860" actId="207"/>
        <pc:sldMkLst>
          <pc:docMk/>
          <pc:sldMk cId="419382305" sldId="1524"/>
        </pc:sldMkLst>
        <pc:spChg chg="mod">
          <ac:chgData name="Liyana Ralalage, Adiesha" userId="15fd5c93-10d6-4014-8103-1a4931e3c018" providerId="ADAL" clId="{E2613A69-CC55-47D9-8B1B-DF9D62E9E011}" dt="2025-02-05T23:50:32.839" v="2568" actId="20577"/>
          <ac:spMkLst>
            <pc:docMk/>
            <pc:sldMk cId="419382305" sldId="1524"/>
            <ac:spMk id="2" creationId="{A4089099-2C5A-8DCB-002C-5D99CF6A32A1}"/>
          </ac:spMkLst>
        </pc:spChg>
        <pc:spChg chg="mod">
          <ac:chgData name="Liyana Ralalage, Adiesha" userId="15fd5c93-10d6-4014-8103-1a4931e3c018" providerId="ADAL" clId="{E2613A69-CC55-47D9-8B1B-DF9D62E9E011}" dt="2025-02-06T00:06:57.374" v="2860" actId="207"/>
          <ac:spMkLst>
            <pc:docMk/>
            <pc:sldMk cId="419382305" sldId="1524"/>
            <ac:spMk id="3" creationId="{46DC7953-0645-65F1-23A6-AE9B21DC8682}"/>
          </ac:spMkLst>
        </pc:spChg>
      </pc:sldChg>
      <pc:sldChg chg="addSp delSp modSp add mod">
        <pc:chgData name="Liyana Ralalage, Adiesha" userId="15fd5c93-10d6-4014-8103-1a4931e3c018" providerId="ADAL" clId="{E2613A69-CC55-47D9-8B1B-DF9D62E9E011}" dt="2025-02-06T00:07:49.612" v="2884" actId="1076"/>
        <pc:sldMkLst>
          <pc:docMk/>
          <pc:sldMk cId="2351151166" sldId="1525"/>
        </pc:sldMkLst>
        <pc:spChg chg="mod">
          <ac:chgData name="Liyana Ralalage, Adiesha" userId="15fd5c93-10d6-4014-8103-1a4931e3c018" providerId="ADAL" clId="{E2613A69-CC55-47D9-8B1B-DF9D62E9E011}" dt="2025-02-06T00:03:59.939" v="2781" actId="1076"/>
          <ac:spMkLst>
            <pc:docMk/>
            <pc:sldMk cId="2351151166" sldId="1525"/>
            <ac:spMk id="2" creationId="{DBAB18DE-6407-D7F2-8826-585AA5A13C02}"/>
          </ac:spMkLst>
        </pc:spChg>
        <pc:spChg chg="del">
          <ac:chgData name="Liyana Ralalage, Adiesha" userId="15fd5c93-10d6-4014-8103-1a4931e3c018" providerId="ADAL" clId="{E2613A69-CC55-47D9-8B1B-DF9D62E9E011}" dt="2025-02-06T00:03:45.789" v="2774" actId="478"/>
          <ac:spMkLst>
            <pc:docMk/>
            <pc:sldMk cId="2351151166" sldId="1525"/>
            <ac:spMk id="3" creationId="{15B5957D-2C6F-BA10-B0EC-C228A6CA5A17}"/>
          </ac:spMkLst>
        </pc:spChg>
        <pc:spChg chg="add del mod">
          <ac:chgData name="Liyana Ralalage, Adiesha" userId="15fd5c93-10d6-4014-8103-1a4931e3c018" providerId="ADAL" clId="{E2613A69-CC55-47D9-8B1B-DF9D62E9E011}" dt="2025-02-06T00:03:47.932" v="2775" actId="478"/>
          <ac:spMkLst>
            <pc:docMk/>
            <pc:sldMk cId="2351151166" sldId="1525"/>
            <ac:spMk id="5" creationId="{71A19EA3-36A0-59B9-E1E2-E8D950D2B967}"/>
          </ac:spMkLst>
        </pc:spChg>
        <pc:spChg chg="add mod">
          <ac:chgData name="Liyana Ralalage, Adiesha" userId="15fd5c93-10d6-4014-8103-1a4931e3c018" providerId="ADAL" clId="{E2613A69-CC55-47D9-8B1B-DF9D62E9E011}" dt="2025-02-06T00:06:03.153" v="2851" actId="403"/>
          <ac:spMkLst>
            <pc:docMk/>
            <pc:sldMk cId="2351151166" sldId="1525"/>
            <ac:spMk id="6" creationId="{40611BF7-5905-522E-4253-2C9F9A3A3D91}"/>
          </ac:spMkLst>
        </pc:spChg>
        <pc:spChg chg="add mod">
          <ac:chgData name="Liyana Ralalage, Adiesha" userId="15fd5c93-10d6-4014-8103-1a4931e3c018" providerId="ADAL" clId="{E2613A69-CC55-47D9-8B1B-DF9D62E9E011}" dt="2025-02-06T00:07:49.612" v="2884" actId="1076"/>
          <ac:spMkLst>
            <pc:docMk/>
            <pc:sldMk cId="2351151166" sldId="1525"/>
            <ac:spMk id="7" creationId="{1F45F1BE-9B31-275F-C7E8-27DE3108F3B0}"/>
          </ac:spMkLst>
        </pc:spChg>
        <pc:picChg chg="add mod">
          <ac:chgData name="Liyana Ralalage, Adiesha" userId="15fd5c93-10d6-4014-8103-1a4931e3c018" providerId="ADAL" clId="{E2613A69-CC55-47D9-8B1B-DF9D62E9E011}" dt="2025-02-06T00:03:59.517" v="2780" actId="1076"/>
          <ac:picMkLst>
            <pc:docMk/>
            <pc:sldMk cId="2351151166" sldId="1525"/>
            <ac:picMk id="2050" creationId="{CA717495-4D5F-AD2E-5012-46418AF2B408}"/>
          </ac:picMkLst>
        </pc:picChg>
      </pc:sldChg>
      <pc:sldChg chg="addSp delSp modSp add mod">
        <pc:chgData name="Liyana Ralalage, Adiesha" userId="15fd5c93-10d6-4014-8103-1a4931e3c018" providerId="ADAL" clId="{E2613A69-CC55-47D9-8B1B-DF9D62E9E011}" dt="2025-02-06T00:10:30.138" v="2895" actId="1076"/>
        <pc:sldMkLst>
          <pc:docMk/>
          <pc:sldMk cId="3940576432" sldId="1526"/>
        </pc:sldMkLst>
        <pc:spChg chg="mod">
          <ac:chgData name="Liyana Ralalage, Adiesha" userId="15fd5c93-10d6-4014-8103-1a4931e3c018" providerId="ADAL" clId="{E2613A69-CC55-47D9-8B1B-DF9D62E9E011}" dt="2025-02-06T00:07:39.291" v="2879" actId="14100"/>
          <ac:spMkLst>
            <pc:docMk/>
            <pc:sldMk cId="3940576432" sldId="1526"/>
            <ac:spMk id="7" creationId="{17307EBC-24F4-EBAA-749A-4923BDDB6564}"/>
          </ac:spMkLst>
        </pc:spChg>
        <pc:picChg chg="del">
          <ac:chgData name="Liyana Ralalage, Adiesha" userId="15fd5c93-10d6-4014-8103-1a4931e3c018" providerId="ADAL" clId="{E2613A69-CC55-47D9-8B1B-DF9D62E9E011}" dt="2025-02-06T00:08:15.588" v="2885" actId="478"/>
          <ac:picMkLst>
            <pc:docMk/>
            <pc:sldMk cId="3940576432" sldId="1526"/>
            <ac:picMk id="2050" creationId="{C03F8D6E-8DCB-7B55-2C5E-E2DDAC12DB95}"/>
          </ac:picMkLst>
        </pc:picChg>
        <pc:picChg chg="add del mod">
          <ac:chgData name="Liyana Ralalage, Adiesha" userId="15fd5c93-10d6-4014-8103-1a4931e3c018" providerId="ADAL" clId="{E2613A69-CC55-47D9-8B1B-DF9D62E9E011}" dt="2025-02-06T00:10:27.283" v="2892" actId="478"/>
          <ac:picMkLst>
            <pc:docMk/>
            <pc:sldMk cId="3940576432" sldId="1526"/>
            <ac:picMk id="3074" creationId="{B0AA6FC7-340F-6991-844E-9D6C75AA28E7}"/>
          </ac:picMkLst>
        </pc:picChg>
        <pc:picChg chg="add mod">
          <ac:chgData name="Liyana Ralalage, Adiesha" userId="15fd5c93-10d6-4014-8103-1a4931e3c018" providerId="ADAL" clId="{E2613A69-CC55-47D9-8B1B-DF9D62E9E011}" dt="2025-02-06T00:10:30.138" v="2895" actId="1076"/>
          <ac:picMkLst>
            <pc:docMk/>
            <pc:sldMk cId="3940576432" sldId="1526"/>
            <ac:picMk id="3076" creationId="{9EF17123-F8BE-D0D6-036C-69E0A4F175E9}"/>
          </ac:picMkLst>
        </pc:picChg>
      </pc:sldChg>
      <pc:sldChg chg="addSp delSp modSp add mod">
        <pc:chgData name="Liyana Ralalage, Adiesha" userId="15fd5c93-10d6-4014-8103-1a4931e3c018" providerId="ADAL" clId="{E2613A69-CC55-47D9-8B1B-DF9D62E9E011}" dt="2025-02-06T00:11:57.282" v="3036" actId="207"/>
        <pc:sldMkLst>
          <pc:docMk/>
          <pc:sldMk cId="3591572955" sldId="1527"/>
        </pc:sldMkLst>
        <pc:spChg chg="add mod">
          <ac:chgData name="Liyana Ralalage, Adiesha" userId="15fd5c93-10d6-4014-8103-1a4931e3c018" providerId="ADAL" clId="{E2613A69-CC55-47D9-8B1B-DF9D62E9E011}" dt="2025-02-06T00:11:14.987" v="2945" actId="1035"/>
          <ac:spMkLst>
            <pc:docMk/>
            <pc:sldMk cId="3591572955" sldId="1527"/>
            <ac:spMk id="3" creationId="{A3E08AF3-B00C-AA19-907A-9FBCD4EAEA1E}"/>
          </ac:spMkLst>
        </pc:spChg>
        <pc:spChg chg="add mod">
          <ac:chgData name="Liyana Ralalage, Adiesha" userId="15fd5c93-10d6-4014-8103-1a4931e3c018" providerId="ADAL" clId="{E2613A69-CC55-47D9-8B1B-DF9D62E9E011}" dt="2025-02-06T00:11:57.282" v="3036" actId="207"/>
          <ac:spMkLst>
            <pc:docMk/>
            <pc:sldMk cId="3591572955" sldId="1527"/>
            <ac:spMk id="4" creationId="{C60D06D4-DFD0-B6FF-DB3A-1E9584D31FB3}"/>
          </ac:spMkLst>
        </pc:spChg>
        <pc:spChg chg="del mod">
          <ac:chgData name="Liyana Ralalage, Adiesha" userId="15fd5c93-10d6-4014-8103-1a4931e3c018" providerId="ADAL" clId="{E2613A69-CC55-47D9-8B1B-DF9D62E9E011}" dt="2025-02-06T00:11:11.250" v="2901" actId="478"/>
          <ac:spMkLst>
            <pc:docMk/>
            <pc:sldMk cId="3591572955" sldId="1527"/>
            <ac:spMk id="6" creationId="{CB00ADCB-A0EF-739B-DB5B-EBEF6937BB1F}"/>
          </ac:spMkLst>
        </pc:spChg>
        <pc:spChg chg="mod">
          <ac:chgData name="Liyana Ralalage, Adiesha" userId="15fd5c93-10d6-4014-8103-1a4931e3c018" providerId="ADAL" clId="{E2613A69-CC55-47D9-8B1B-DF9D62E9E011}" dt="2025-02-06T00:11:17.760" v="2946" actId="1076"/>
          <ac:spMkLst>
            <pc:docMk/>
            <pc:sldMk cId="3591572955" sldId="1527"/>
            <ac:spMk id="7" creationId="{21964545-1AD7-1C4A-AB4E-BF00B4226C89}"/>
          </ac:spMkLst>
        </pc:spChg>
        <pc:picChg chg="del">
          <ac:chgData name="Liyana Ralalage, Adiesha" userId="15fd5c93-10d6-4014-8103-1a4931e3c018" providerId="ADAL" clId="{E2613A69-CC55-47D9-8B1B-DF9D62E9E011}" dt="2025-02-06T00:10:58.920" v="2896" actId="478"/>
          <ac:picMkLst>
            <pc:docMk/>
            <pc:sldMk cId="3591572955" sldId="1527"/>
            <ac:picMk id="3074" creationId="{77F99A7D-E6D1-26BB-1348-E1E790B90697}"/>
          </ac:picMkLst>
        </pc:picChg>
        <pc:picChg chg="add mod">
          <ac:chgData name="Liyana Ralalage, Adiesha" userId="15fd5c93-10d6-4014-8103-1a4931e3c018" providerId="ADAL" clId="{E2613A69-CC55-47D9-8B1B-DF9D62E9E011}" dt="2025-02-06T00:11:02.880" v="2899" actId="1076"/>
          <ac:picMkLst>
            <pc:docMk/>
            <pc:sldMk cId="3591572955" sldId="1527"/>
            <ac:picMk id="4098" creationId="{0CA070A9-52FF-B7EB-7E66-17A505691694}"/>
          </ac:picMkLst>
        </pc:picChg>
      </pc:sldChg>
      <pc:sldChg chg="modSp new mod">
        <pc:chgData name="Liyana Ralalage, Adiesha" userId="15fd5c93-10d6-4014-8103-1a4931e3c018" providerId="ADAL" clId="{E2613A69-CC55-47D9-8B1B-DF9D62E9E011}" dt="2025-02-06T00:14:45.332" v="3183" actId="20577"/>
        <pc:sldMkLst>
          <pc:docMk/>
          <pc:sldMk cId="4197978054" sldId="1528"/>
        </pc:sldMkLst>
        <pc:spChg chg="mod">
          <ac:chgData name="Liyana Ralalage, Adiesha" userId="15fd5c93-10d6-4014-8103-1a4931e3c018" providerId="ADAL" clId="{E2613A69-CC55-47D9-8B1B-DF9D62E9E011}" dt="2025-02-06T00:12:27.013" v="3084" actId="20577"/>
          <ac:spMkLst>
            <pc:docMk/>
            <pc:sldMk cId="4197978054" sldId="1528"/>
            <ac:spMk id="2" creationId="{98EE714C-20F3-7986-F3CC-77D14122FFF7}"/>
          </ac:spMkLst>
        </pc:spChg>
        <pc:spChg chg="mod">
          <ac:chgData name="Liyana Ralalage, Adiesha" userId="15fd5c93-10d6-4014-8103-1a4931e3c018" providerId="ADAL" clId="{E2613A69-CC55-47D9-8B1B-DF9D62E9E011}" dt="2025-02-06T00:14:45.332" v="3183" actId="20577"/>
          <ac:spMkLst>
            <pc:docMk/>
            <pc:sldMk cId="4197978054" sldId="1528"/>
            <ac:spMk id="3" creationId="{6AC901C6-C676-4E15-50DB-D46390DA7C86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6T00:35:14.754" v="3790" actId="20577"/>
        <pc:sldMkLst>
          <pc:docMk/>
          <pc:sldMk cId="3196485140" sldId="1529"/>
        </pc:sldMkLst>
        <pc:spChg chg="mod">
          <ac:chgData name="Liyana Ralalage, Adiesha" userId="15fd5c93-10d6-4014-8103-1a4931e3c018" providerId="ADAL" clId="{E2613A69-CC55-47D9-8B1B-DF9D62E9E011}" dt="2025-02-06T00:30:37.340" v="3201" actId="14100"/>
          <ac:spMkLst>
            <pc:docMk/>
            <pc:sldMk cId="3196485140" sldId="1529"/>
            <ac:spMk id="2" creationId="{449CB4C3-8EFD-5223-799F-7DDB9601A9EE}"/>
          </ac:spMkLst>
        </pc:spChg>
        <pc:spChg chg="mod">
          <ac:chgData name="Liyana Ralalage, Adiesha" userId="15fd5c93-10d6-4014-8103-1a4931e3c018" providerId="ADAL" clId="{E2613A69-CC55-47D9-8B1B-DF9D62E9E011}" dt="2025-02-06T00:35:14.754" v="3790" actId="20577"/>
          <ac:spMkLst>
            <pc:docMk/>
            <pc:sldMk cId="3196485140" sldId="1529"/>
            <ac:spMk id="3" creationId="{FAA8A1AD-0848-988C-BA10-CD16476CB3F3}"/>
          </ac:spMkLst>
        </pc:spChg>
      </pc:sldChg>
      <pc:sldChg chg="addSp modSp new mod">
        <pc:chgData name="Liyana Ralalage, Adiesha" userId="15fd5c93-10d6-4014-8103-1a4931e3c018" providerId="ADAL" clId="{E2613A69-CC55-47D9-8B1B-DF9D62E9E011}" dt="2025-02-06T00:42:17.234" v="3900" actId="403"/>
        <pc:sldMkLst>
          <pc:docMk/>
          <pc:sldMk cId="899213656" sldId="1530"/>
        </pc:sldMkLst>
        <pc:spChg chg="add mod">
          <ac:chgData name="Liyana Ralalage, Adiesha" userId="15fd5c93-10d6-4014-8103-1a4931e3c018" providerId="ADAL" clId="{E2613A69-CC55-47D9-8B1B-DF9D62E9E011}" dt="2025-02-06T00:42:17.234" v="3900" actId="403"/>
          <ac:spMkLst>
            <pc:docMk/>
            <pc:sldMk cId="899213656" sldId="1530"/>
            <ac:spMk id="2" creationId="{388A6913-A106-366B-8454-9328A01BF809}"/>
          </ac:spMkLst>
        </pc:spChg>
        <pc:picChg chg="add mod">
          <ac:chgData name="Liyana Ralalage, Adiesha" userId="15fd5c93-10d6-4014-8103-1a4931e3c018" providerId="ADAL" clId="{E2613A69-CC55-47D9-8B1B-DF9D62E9E011}" dt="2025-02-06T00:37:30.386" v="3794" actId="1076"/>
          <ac:picMkLst>
            <pc:docMk/>
            <pc:sldMk cId="899213656" sldId="1530"/>
            <ac:picMk id="5122" creationId="{CD69E77B-FC2A-CDDC-3368-46E1194AB935}"/>
          </ac:picMkLst>
        </pc:picChg>
      </pc:sldChg>
      <pc:sldChg chg="modSp new mod modAnim">
        <pc:chgData name="Liyana Ralalage, Adiesha" userId="15fd5c93-10d6-4014-8103-1a4931e3c018" providerId="ADAL" clId="{E2613A69-CC55-47D9-8B1B-DF9D62E9E011}" dt="2025-02-06T00:53:01.060" v="4084"/>
        <pc:sldMkLst>
          <pc:docMk/>
          <pc:sldMk cId="3655797506" sldId="1531"/>
        </pc:sldMkLst>
        <pc:spChg chg="mod">
          <ac:chgData name="Liyana Ralalage, Adiesha" userId="15fd5c93-10d6-4014-8103-1a4931e3c018" providerId="ADAL" clId="{E2613A69-CC55-47D9-8B1B-DF9D62E9E011}" dt="2025-02-06T00:42:35.512" v="3930" actId="20577"/>
          <ac:spMkLst>
            <pc:docMk/>
            <pc:sldMk cId="3655797506" sldId="1531"/>
            <ac:spMk id="2" creationId="{784B0DCC-84D9-4F2D-8235-F9DCE4E1AC17}"/>
          </ac:spMkLst>
        </pc:spChg>
        <pc:spChg chg="mod">
          <ac:chgData name="Liyana Ralalage, Adiesha" userId="15fd5c93-10d6-4014-8103-1a4931e3c018" providerId="ADAL" clId="{E2613A69-CC55-47D9-8B1B-DF9D62E9E011}" dt="2025-02-06T00:52:51.798" v="4083" actId="20577"/>
          <ac:spMkLst>
            <pc:docMk/>
            <pc:sldMk cId="3655797506" sldId="1531"/>
            <ac:spMk id="3" creationId="{0D08142A-15B4-3FCB-4429-836B8CB83B52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6T01:10:01.301" v="4442" actId="20577"/>
        <pc:sldMkLst>
          <pc:docMk/>
          <pc:sldMk cId="3071724582" sldId="1532"/>
        </pc:sldMkLst>
        <pc:spChg chg="mod">
          <ac:chgData name="Liyana Ralalage, Adiesha" userId="15fd5c93-10d6-4014-8103-1a4931e3c018" providerId="ADAL" clId="{E2613A69-CC55-47D9-8B1B-DF9D62E9E011}" dt="2025-02-06T01:10:01.301" v="4442" actId="20577"/>
          <ac:spMkLst>
            <pc:docMk/>
            <pc:sldMk cId="3071724582" sldId="1532"/>
            <ac:spMk id="2" creationId="{336B67D3-19B1-6079-1415-C09555AA8EF8}"/>
          </ac:spMkLst>
        </pc:spChg>
        <pc:spChg chg="mod">
          <ac:chgData name="Liyana Ralalage, Adiesha" userId="15fd5c93-10d6-4014-8103-1a4931e3c018" providerId="ADAL" clId="{E2613A69-CC55-47D9-8B1B-DF9D62E9E011}" dt="2025-02-06T01:05:09.727" v="4419" actId="20577"/>
          <ac:spMkLst>
            <pc:docMk/>
            <pc:sldMk cId="3071724582" sldId="1532"/>
            <ac:spMk id="3" creationId="{C7D999D6-0ECF-AA8B-2E55-D3EBC05771C5}"/>
          </ac:spMkLst>
        </pc:spChg>
      </pc:sldChg>
      <pc:sldChg chg="addSp delSp modSp add mod">
        <pc:chgData name="Liyana Ralalage, Adiesha" userId="15fd5c93-10d6-4014-8103-1a4931e3c018" providerId="ADAL" clId="{E2613A69-CC55-47D9-8B1B-DF9D62E9E011}" dt="2025-02-06T21:28:54.490" v="5311" actId="113"/>
        <pc:sldMkLst>
          <pc:docMk/>
          <pc:sldMk cId="2043808152" sldId="1533"/>
        </pc:sldMkLst>
        <pc:spChg chg="del">
          <ac:chgData name="Liyana Ralalage, Adiesha" userId="15fd5c93-10d6-4014-8103-1a4931e3c018" providerId="ADAL" clId="{E2613A69-CC55-47D9-8B1B-DF9D62E9E011}" dt="2025-02-06T01:10:07.467" v="4444" actId="478"/>
          <ac:spMkLst>
            <pc:docMk/>
            <pc:sldMk cId="2043808152" sldId="1533"/>
            <ac:spMk id="3" creationId="{B60436A1-AA68-192C-B823-4C925DA5F8FA}"/>
          </ac:spMkLst>
        </pc:spChg>
        <pc:spChg chg="add del mod">
          <ac:chgData name="Liyana Ralalage, Adiesha" userId="15fd5c93-10d6-4014-8103-1a4931e3c018" providerId="ADAL" clId="{E2613A69-CC55-47D9-8B1B-DF9D62E9E011}" dt="2025-02-06T01:10:12.760" v="4446" actId="478"/>
          <ac:spMkLst>
            <pc:docMk/>
            <pc:sldMk cId="2043808152" sldId="1533"/>
            <ac:spMk id="5" creationId="{1ABA28F4-4CB3-2419-40A6-D9467B9E6AD7}"/>
          </ac:spMkLst>
        </pc:spChg>
        <pc:spChg chg="add mod">
          <ac:chgData name="Liyana Ralalage, Adiesha" userId="15fd5c93-10d6-4014-8103-1a4931e3c018" providerId="ADAL" clId="{E2613A69-CC55-47D9-8B1B-DF9D62E9E011}" dt="2025-02-06T21:28:54.490" v="5311" actId="113"/>
          <ac:spMkLst>
            <pc:docMk/>
            <pc:sldMk cId="2043808152" sldId="1533"/>
            <ac:spMk id="6" creationId="{CBD68D74-B887-C301-3D41-76926B760843}"/>
          </ac:spMkLst>
        </pc:spChg>
        <pc:picChg chg="add mod">
          <ac:chgData name="Liyana Ralalage, Adiesha" userId="15fd5c93-10d6-4014-8103-1a4931e3c018" providerId="ADAL" clId="{E2613A69-CC55-47D9-8B1B-DF9D62E9E011}" dt="2025-02-06T01:10:15.924" v="4448" actId="1076"/>
          <ac:picMkLst>
            <pc:docMk/>
            <pc:sldMk cId="2043808152" sldId="1533"/>
            <ac:picMk id="6146" creationId="{8D3BEABD-7DEA-B987-7EAE-05C7132E2A81}"/>
          </ac:picMkLst>
        </pc:picChg>
      </pc:sldChg>
      <pc:sldChg chg="modSp add mod">
        <pc:chgData name="Liyana Ralalage, Adiesha" userId="15fd5c93-10d6-4014-8103-1a4931e3c018" providerId="ADAL" clId="{E2613A69-CC55-47D9-8B1B-DF9D62E9E011}" dt="2025-02-06T21:28:59.457" v="5312" actId="113"/>
        <pc:sldMkLst>
          <pc:docMk/>
          <pc:sldMk cId="368895478" sldId="1534"/>
        </pc:sldMkLst>
        <pc:spChg chg="mod">
          <ac:chgData name="Liyana Ralalage, Adiesha" userId="15fd5c93-10d6-4014-8103-1a4931e3c018" providerId="ADAL" clId="{E2613A69-CC55-47D9-8B1B-DF9D62E9E011}" dt="2025-02-06T21:28:59.457" v="5312" actId="113"/>
          <ac:spMkLst>
            <pc:docMk/>
            <pc:sldMk cId="368895478" sldId="1534"/>
            <ac:spMk id="6" creationId="{BCA10DC1-5173-3B2F-E1D3-1B3174DB077D}"/>
          </ac:spMkLst>
        </pc:spChg>
      </pc:sldChg>
      <pc:sldChg chg="modSp new mod">
        <pc:chgData name="Liyana Ralalage, Adiesha" userId="15fd5c93-10d6-4014-8103-1a4931e3c018" providerId="ADAL" clId="{E2613A69-CC55-47D9-8B1B-DF9D62E9E011}" dt="2025-02-06T01:43:46.686" v="4676" actId="21"/>
        <pc:sldMkLst>
          <pc:docMk/>
          <pc:sldMk cId="62328230" sldId="1535"/>
        </pc:sldMkLst>
        <pc:spChg chg="mod">
          <ac:chgData name="Liyana Ralalage, Adiesha" userId="15fd5c93-10d6-4014-8103-1a4931e3c018" providerId="ADAL" clId="{E2613A69-CC55-47D9-8B1B-DF9D62E9E011}" dt="2025-02-06T01:35:02.095" v="4564" actId="20577"/>
          <ac:spMkLst>
            <pc:docMk/>
            <pc:sldMk cId="62328230" sldId="1535"/>
            <ac:spMk id="2" creationId="{00F8F80D-0EF8-4352-351F-82926C99AA48}"/>
          </ac:spMkLst>
        </pc:spChg>
        <pc:spChg chg="mod">
          <ac:chgData name="Liyana Ralalage, Adiesha" userId="15fd5c93-10d6-4014-8103-1a4931e3c018" providerId="ADAL" clId="{E2613A69-CC55-47D9-8B1B-DF9D62E9E011}" dt="2025-02-06T01:43:46.686" v="4676" actId="21"/>
          <ac:spMkLst>
            <pc:docMk/>
            <pc:sldMk cId="62328230" sldId="1535"/>
            <ac:spMk id="3" creationId="{D176D988-E328-7A5D-922C-A573428AA78E}"/>
          </ac:spMkLst>
        </pc:spChg>
      </pc:sldChg>
      <pc:sldChg chg="addSp modSp add mod">
        <pc:chgData name="Liyana Ralalage, Adiesha" userId="15fd5c93-10d6-4014-8103-1a4931e3c018" providerId="ADAL" clId="{E2613A69-CC55-47D9-8B1B-DF9D62E9E011}" dt="2025-02-06T01:48:28.421" v="4816" actId="14100"/>
        <pc:sldMkLst>
          <pc:docMk/>
          <pc:sldMk cId="3098745562" sldId="1536"/>
        </pc:sldMkLst>
        <pc:spChg chg="mod">
          <ac:chgData name="Liyana Ralalage, Adiesha" userId="15fd5c93-10d6-4014-8103-1a4931e3c018" providerId="ADAL" clId="{E2613A69-CC55-47D9-8B1B-DF9D62E9E011}" dt="2025-02-06T01:48:12.109" v="4808" actId="21"/>
          <ac:spMkLst>
            <pc:docMk/>
            <pc:sldMk cId="3098745562" sldId="1536"/>
            <ac:spMk id="3" creationId="{662F240B-BE0C-2104-D97D-800C74D15136}"/>
          </ac:spMkLst>
        </pc:spChg>
        <pc:spChg chg="add mod">
          <ac:chgData name="Liyana Ralalage, Adiesha" userId="15fd5c93-10d6-4014-8103-1a4931e3c018" providerId="ADAL" clId="{E2613A69-CC55-47D9-8B1B-DF9D62E9E011}" dt="2025-02-06T01:48:28.421" v="4816" actId="14100"/>
          <ac:spMkLst>
            <pc:docMk/>
            <pc:sldMk cId="3098745562" sldId="1536"/>
            <ac:spMk id="4" creationId="{4B15BD61-885C-9584-619D-CA8B0D5F8363}"/>
          </ac:spMkLst>
        </pc:spChg>
      </pc:sldChg>
      <pc:sldChg chg="addSp delSp modSp new mod">
        <pc:chgData name="Liyana Ralalage, Adiesha" userId="15fd5c93-10d6-4014-8103-1a4931e3c018" providerId="ADAL" clId="{E2613A69-CC55-47D9-8B1B-DF9D62E9E011}" dt="2025-02-06T02:08:20.596" v="5097" actId="478"/>
        <pc:sldMkLst>
          <pc:docMk/>
          <pc:sldMk cId="4098745298" sldId="1537"/>
        </pc:sldMkLst>
        <pc:spChg chg="add mod">
          <ac:chgData name="Liyana Ralalage, Adiesha" userId="15fd5c93-10d6-4014-8103-1a4931e3c018" providerId="ADAL" clId="{E2613A69-CC55-47D9-8B1B-DF9D62E9E011}" dt="2025-02-06T02:07:49.953" v="5091" actId="20577"/>
          <ac:spMkLst>
            <pc:docMk/>
            <pc:sldMk cId="4098745298" sldId="1537"/>
            <ac:spMk id="3" creationId="{EC3BFDE5-A1EB-12B3-E069-FAE5937021A2}"/>
          </ac:spMkLst>
        </pc:spChg>
        <pc:spChg chg="add del mod">
          <ac:chgData name="Liyana Ralalage, Adiesha" userId="15fd5c93-10d6-4014-8103-1a4931e3c018" providerId="ADAL" clId="{E2613A69-CC55-47D9-8B1B-DF9D62E9E011}" dt="2025-02-06T02:08:20.596" v="5097" actId="478"/>
          <ac:spMkLst>
            <pc:docMk/>
            <pc:sldMk cId="4098745298" sldId="1537"/>
            <ac:spMk id="4" creationId="{FD21E4A8-B68D-73A3-B407-243F4BD786A5}"/>
          </ac:spMkLst>
        </pc:spChg>
        <pc:spChg chg="add del mod">
          <ac:chgData name="Liyana Ralalage, Adiesha" userId="15fd5c93-10d6-4014-8103-1a4931e3c018" providerId="ADAL" clId="{E2613A69-CC55-47D9-8B1B-DF9D62E9E011}" dt="2025-02-06T02:08:16.415" v="5096" actId="478"/>
          <ac:spMkLst>
            <pc:docMk/>
            <pc:sldMk cId="4098745298" sldId="1537"/>
            <ac:spMk id="5" creationId="{EF0053DE-BEB6-F0C0-2941-1AE99139354E}"/>
          </ac:spMkLst>
        </pc:spChg>
        <pc:spChg chg="add mod">
          <ac:chgData name="Liyana Ralalage, Adiesha" userId="15fd5c93-10d6-4014-8103-1a4931e3c018" providerId="ADAL" clId="{E2613A69-CC55-47D9-8B1B-DF9D62E9E011}" dt="2025-02-06T02:06:45.490" v="5021"/>
          <ac:spMkLst>
            <pc:docMk/>
            <pc:sldMk cId="4098745298" sldId="1537"/>
            <ac:spMk id="6" creationId="{C41BB9EF-B462-5FC7-3D33-3DE41D0FD0DB}"/>
          </ac:spMkLst>
        </pc:spChg>
        <pc:picChg chg="add mod">
          <ac:chgData name="Liyana Ralalage, Adiesha" userId="15fd5c93-10d6-4014-8103-1a4931e3c018" providerId="ADAL" clId="{E2613A69-CC55-47D9-8B1B-DF9D62E9E011}" dt="2025-02-06T02:08:05.097" v="5093" actId="1076"/>
          <ac:picMkLst>
            <pc:docMk/>
            <pc:sldMk cId="4098745298" sldId="1537"/>
            <ac:picMk id="2" creationId="{CE821BDC-C6CD-974E-9781-CF68BA2DC44B}"/>
          </ac:picMkLst>
        </pc:picChg>
      </pc:sldChg>
      <pc:sldChg chg="modSp add">
        <pc:chgData name="Liyana Ralalage, Adiesha" userId="15fd5c93-10d6-4014-8103-1a4931e3c018" providerId="ADAL" clId="{E2613A69-CC55-47D9-8B1B-DF9D62E9E011}" dt="2025-02-06T02:16:29.218" v="5293" actId="20577"/>
        <pc:sldMkLst>
          <pc:docMk/>
          <pc:sldMk cId="136719486" sldId="1538"/>
        </pc:sldMkLst>
        <pc:spChg chg="mod">
          <ac:chgData name="Liyana Ralalage, Adiesha" userId="15fd5c93-10d6-4014-8103-1a4931e3c018" providerId="ADAL" clId="{E2613A69-CC55-47D9-8B1B-DF9D62E9E011}" dt="2025-02-06T02:16:29.218" v="5293" actId="20577"/>
          <ac:spMkLst>
            <pc:docMk/>
            <pc:sldMk cId="136719486" sldId="1538"/>
            <ac:spMk id="5" creationId="{FBE0E15C-3386-AB54-11B5-FC335C1EF468}"/>
          </ac:spMkLst>
        </pc:spChg>
      </pc:sldChg>
      <pc:sldChg chg="addSp delSp modSp add mod">
        <pc:chgData name="Liyana Ralalage, Adiesha" userId="15fd5c93-10d6-4014-8103-1a4931e3c018" providerId="ADAL" clId="{E2613A69-CC55-47D9-8B1B-DF9D62E9E011}" dt="2025-02-06T02:16:03.306" v="5292" actId="20577"/>
        <pc:sldMkLst>
          <pc:docMk/>
          <pc:sldMk cId="3803221995" sldId="1539"/>
        </pc:sldMkLst>
        <pc:spChg chg="del mod">
          <ac:chgData name="Liyana Ralalage, Adiesha" userId="15fd5c93-10d6-4014-8103-1a4931e3c018" providerId="ADAL" clId="{E2613A69-CC55-47D9-8B1B-DF9D62E9E011}" dt="2025-02-06T02:12:16.272" v="5240" actId="478"/>
          <ac:spMkLst>
            <pc:docMk/>
            <pc:sldMk cId="3803221995" sldId="1539"/>
            <ac:spMk id="3" creationId="{3BABD856-8FB2-45F0-79A2-E2B122F34497}"/>
          </ac:spMkLst>
        </pc:spChg>
        <pc:graphicFrameChg chg="add del mod modGraphic">
          <ac:chgData name="Liyana Ralalage, Adiesha" userId="15fd5c93-10d6-4014-8103-1a4931e3c018" providerId="ADAL" clId="{E2613A69-CC55-47D9-8B1B-DF9D62E9E011}" dt="2025-02-06T02:09:47.777" v="5114" actId="3680"/>
          <ac:graphicFrameMkLst>
            <pc:docMk/>
            <pc:sldMk cId="3803221995" sldId="1539"/>
            <ac:graphicFrameMk id="4" creationId="{D937DCBC-93F5-0A8E-5EEE-9FA7B412DC46}"/>
          </ac:graphicFrameMkLst>
        </pc:graphicFrameChg>
        <pc:graphicFrameChg chg="add mod modGraphic">
          <ac:chgData name="Liyana Ralalage, Adiesha" userId="15fd5c93-10d6-4014-8103-1a4931e3c018" providerId="ADAL" clId="{E2613A69-CC55-47D9-8B1B-DF9D62E9E011}" dt="2025-02-06T02:16:03.306" v="5292" actId="20577"/>
          <ac:graphicFrameMkLst>
            <pc:docMk/>
            <pc:sldMk cId="3803221995" sldId="1539"/>
            <ac:graphicFrameMk id="5" creationId="{6EE59F98-CAC4-44FD-8AE4-5A1D6B0E6C31}"/>
          </ac:graphicFrameMkLst>
        </pc:graphicFrameChg>
        <pc:picChg chg="mod">
          <ac:chgData name="Liyana Ralalage, Adiesha" userId="15fd5c93-10d6-4014-8103-1a4931e3c018" providerId="ADAL" clId="{E2613A69-CC55-47D9-8B1B-DF9D62E9E011}" dt="2025-02-06T02:09:45.828" v="5112" actId="1076"/>
          <ac:picMkLst>
            <pc:docMk/>
            <pc:sldMk cId="3803221995" sldId="1539"/>
            <ac:picMk id="2" creationId="{D5E4D606-C4A7-02AD-7D53-AD2F102ACB98}"/>
          </ac:picMkLst>
        </pc:picChg>
      </pc:sldChg>
      <pc:sldChg chg="addSp modSp new mod">
        <pc:chgData name="Liyana Ralalage, Adiesha" userId="15fd5c93-10d6-4014-8103-1a4931e3c018" providerId="ADAL" clId="{E2613A69-CC55-47D9-8B1B-DF9D62E9E011}" dt="2025-02-06T02:17:08.782" v="5296" actId="1076"/>
        <pc:sldMkLst>
          <pc:docMk/>
          <pc:sldMk cId="3339308695" sldId="1540"/>
        </pc:sldMkLst>
        <pc:picChg chg="add mod">
          <ac:chgData name="Liyana Ralalage, Adiesha" userId="15fd5c93-10d6-4014-8103-1a4931e3c018" providerId="ADAL" clId="{E2613A69-CC55-47D9-8B1B-DF9D62E9E011}" dt="2025-02-06T02:17:08.782" v="5296" actId="1076"/>
          <ac:picMkLst>
            <pc:docMk/>
            <pc:sldMk cId="3339308695" sldId="1540"/>
            <ac:picMk id="2" creationId="{977A51AB-EA66-4BE9-E6A7-B6DB9A3CFAE7}"/>
          </ac:picMkLst>
        </pc:picChg>
      </pc:sldChg>
      <pc:sldChg chg="modSp add mod">
        <pc:chgData name="Liyana Ralalage, Adiesha" userId="15fd5c93-10d6-4014-8103-1a4931e3c018" providerId="ADAL" clId="{E2613A69-CC55-47D9-8B1B-DF9D62E9E011}" dt="2025-02-06T21:02:24.815" v="5310" actId="207"/>
        <pc:sldMkLst>
          <pc:docMk/>
          <pc:sldMk cId="3617962121" sldId="1541"/>
        </pc:sldMkLst>
        <pc:spChg chg="mod">
          <ac:chgData name="Liyana Ralalage, Adiesha" userId="15fd5c93-10d6-4014-8103-1a4931e3c018" providerId="ADAL" clId="{E2613A69-CC55-47D9-8B1B-DF9D62E9E011}" dt="2025-02-06T21:02:24.815" v="5310" actId="207"/>
          <ac:spMkLst>
            <pc:docMk/>
            <pc:sldMk cId="3617962121" sldId="1541"/>
            <ac:spMk id="3" creationId="{51E228C6-3F2C-EB09-342A-0490E2FBDBEF}"/>
          </ac:spMkLst>
        </pc:spChg>
      </pc:sldChg>
    </pc:docChg>
  </pc:docChgLst>
  <pc:docChgLst>
    <pc:chgData name="Liyana Ralalage, Adiesha" userId="15fd5c93-10d6-4014-8103-1a4931e3c018" providerId="ADAL" clId="{46F4D798-C945-499D-A4EA-33E48A43F988}"/>
    <pc:docChg chg="undo custSel addSld modSld">
      <pc:chgData name="Liyana Ralalage, Adiesha" userId="15fd5c93-10d6-4014-8103-1a4931e3c018" providerId="ADAL" clId="{46F4D798-C945-499D-A4EA-33E48A43F988}" dt="2025-02-06T23:03:32.395" v="315" actId="20577"/>
      <pc:docMkLst>
        <pc:docMk/>
      </pc:docMkLst>
      <pc:sldChg chg="addSp delSp modSp new mod">
        <pc:chgData name="Liyana Ralalage, Adiesha" userId="15fd5c93-10d6-4014-8103-1a4931e3c018" providerId="ADAL" clId="{46F4D798-C945-499D-A4EA-33E48A43F988}" dt="2025-02-02T20:26:44.297" v="63" actId="14100"/>
        <pc:sldMkLst>
          <pc:docMk/>
          <pc:sldMk cId="3869815725" sldId="1509"/>
        </pc:sldMkLst>
        <pc:spChg chg="mod">
          <ac:chgData name="Liyana Ralalage, Adiesha" userId="15fd5c93-10d6-4014-8103-1a4931e3c018" providerId="ADAL" clId="{46F4D798-C945-499D-A4EA-33E48A43F988}" dt="2025-02-02T20:25:07.258" v="8" actId="20577"/>
          <ac:spMkLst>
            <pc:docMk/>
            <pc:sldMk cId="3869815725" sldId="1509"/>
            <ac:spMk id="2" creationId="{F07822C0-9613-123C-6BE4-0FB2ADC6915A}"/>
          </ac:spMkLst>
        </pc:spChg>
        <pc:spChg chg="add del mod">
          <ac:chgData name="Liyana Ralalage, Adiesha" userId="15fd5c93-10d6-4014-8103-1a4931e3c018" providerId="ADAL" clId="{46F4D798-C945-499D-A4EA-33E48A43F988}" dt="2025-02-02T20:26:44.297" v="63" actId="14100"/>
          <ac:spMkLst>
            <pc:docMk/>
            <pc:sldMk cId="3869815725" sldId="1509"/>
            <ac:spMk id="3" creationId="{0FC973D8-A617-310D-2311-7F0FCEA03F6C}"/>
          </ac:spMkLst>
        </pc:spChg>
        <pc:picChg chg="add mod">
          <ac:chgData name="Liyana Ralalage, Adiesha" userId="15fd5c93-10d6-4014-8103-1a4931e3c018" providerId="ADAL" clId="{46F4D798-C945-499D-A4EA-33E48A43F988}" dt="2025-02-02T20:26:10.122" v="47" actId="1076"/>
          <ac:picMkLst>
            <pc:docMk/>
            <pc:sldMk cId="3869815725" sldId="1509"/>
            <ac:picMk id="1028" creationId="{62635FBA-2983-2F49-D90C-AE7F6D13208E}"/>
          </ac:picMkLst>
        </pc:picChg>
      </pc:sldChg>
      <pc:sldChg chg="modSp add">
        <pc:chgData name="Liyana Ralalage, Adiesha" userId="15fd5c93-10d6-4014-8103-1a4931e3c018" providerId="ADAL" clId="{46F4D798-C945-499D-A4EA-33E48A43F988}" dt="2025-02-02T20:26:59.337" v="66" actId="20577"/>
        <pc:sldMkLst>
          <pc:docMk/>
          <pc:sldMk cId="235117785" sldId="1510"/>
        </pc:sldMkLst>
        <pc:spChg chg="mod">
          <ac:chgData name="Liyana Ralalage, Adiesha" userId="15fd5c93-10d6-4014-8103-1a4931e3c018" providerId="ADAL" clId="{46F4D798-C945-499D-A4EA-33E48A43F988}" dt="2025-02-02T20:26:59.337" v="66" actId="20577"/>
          <ac:spMkLst>
            <pc:docMk/>
            <pc:sldMk cId="235117785" sldId="1510"/>
            <ac:spMk id="3" creationId="{17748231-7AEC-DEC3-3B6C-E43AB034F165}"/>
          </ac:spMkLst>
        </pc:spChg>
      </pc:sldChg>
      <pc:sldChg chg="modSp new mod">
        <pc:chgData name="Liyana Ralalage, Adiesha" userId="15fd5c93-10d6-4014-8103-1a4931e3c018" providerId="ADAL" clId="{46F4D798-C945-499D-A4EA-33E48A43F988}" dt="2025-02-02T21:00:53.816" v="249" actId="1076"/>
        <pc:sldMkLst>
          <pc:docMk/>
          <pc:sldMk cId="1161315034" sldId="1511"/>
        </pc:sldMkLst>
        <pc:spChg chg="mod">
          <ac:chgData name="Liyana Ralalage, Adiesha" userId="15fd5c93-10d6-4014-8103-1a4931e3c018" providerId="ADAL" clId="{46F4D798-C945-499D-A4EA-33E48A43F988}" dt="2025-02-02T20:30:53.491" v="109" actId="20577"/>
          <ac:spMkLst>
            <pc:docMk/>
            <pc:sldMk cId="1161315034" sldId="1511"/>
            <ac:spMk id="2" creationId="{195B0C14-4A10-A820-D4A5-8EC3123E0D67}"/>
          </ac:spMkLst>
        </pc:spChg>
        <pc:spChg chg="mod">
          <ac:chgData name="Liyana Ralalage, Adiesha" userId="15fd5c93-10d6-4014-8103-1a4931e3c018" providerId="ADAL" clId="{46F4D798-C945-499D-A4EA-33E48A43F988}" dt="2025-02-02T21:00:53.816" v="249" actId="1076"/>
          <ac:spMkLst>
            <pc:docMk/>
            <pc:sldMk cId="1161315034" sldId="1511"/>
            <ac:spMk id="3" creationId="{04565FFB-C5DF-D0EA-0BF5-D6CB7B43E1B4}"/>
          </ac:spMkLst>
        </pc:spChg>
      </pc:sldChg>
      <pc:sldChg chg="addSp modSp new mod">
        <pc:chgData name="Liyana Ralalage, Adiesha" userId="15fd5c93-10d6-4014-8103-1a4931e3c018" providerId="ADAL" clId="{46F4D798-C945-499D-A4EA-33E48A43F988}" dt="2025-02-02T21:02:15.021" v="314" actId="20577"/>
        <pc:sldMkLst>
          <pc:docMk/>
          <pc:sldMk cId="3816099084" sldId="1512"/>
        </pc:sldMkLst>
        <pc:spChg chg="mod">
          <ac:chgData name="Liyana Ralalage, Adiesha" userId="15fd5c93-10d6-4014-8103-1a4931e3c018" providerId="ADAL" clId="{46F4D798-C945-499D-A4EA-33E48A43F988}" dt="2025-02-02T21:02:15.021" v="314" actId="20577"/>
          <ac:spMkLst>
            <pc:docMk/>
            <pc:sldMk cId="3816099084" sldId="1512"/>
            <ac:spMk id="3" creationId="{3E3E1E0C-F1A3-781A-E067-9D3776631DB9}"/>
          </ac:spMkLst>
        </pc:spChg>
        <pc:picChg chg="add mod">
          <ac:chgData name="Liyana Ralalage, Adiesha" userId="15fd5c93-10d6-4014-8103-1a4931e3c018" providerId="ADAL" clId="{46F4D798-C945-499D-A4EA-33E48A43F988}" dt="2025-02-02T21:02:05.627" v="303" actId="1076"/>
          <ac:picMkLst>
            <pc:docMk/>
            <pc:sldMk cId="3816099084" sldId="1512"/>
            <ac:picMk id="5" creationId="{EF1159CE-51D8-0E6D-644D-DFC167C1F355}"/>
          </ac:picMkLst>
        </pc:picChg>
      </pc:sldChg>
      <pc:sldChg chg="modSp">
        <pc:chgData name="Liyana Ralalage, Adiesha" userId="15fd5c93-10d6-4014-8103-1a4931e3c018" providerId="ADAL" clId="{46F4D798-C945-499D-A4EA-33E48A43F988}" dt="2025-02-06T23:03:32.395" v="315" actId="20577"/>
        <pc:sldMkLst>
          <pc:docMk/>
          <pc:sldMk cId="3098745562" sldId="1536"/>
        </pc:sldMkLst>
        <pc:spChg chg="mod">
          <ac:chgData name="Liyana Ralalage, Adiesha" userId="15fd5c93-10d6-4014-8103-1a4931e3c018" providerId="ADAL" clId="{46F4D798-C945-499D-A4EA-33E48A43F988}" dt="2025-02-06T23:03:32.395" v="315" actId="20577"/>
          <ac:spMkLst>
            <pc:docMk/>
            <pc:sldMk cId="3098745562" sldId="1536"/>
            <ac:spMk id="3" creationId="{662F240B-BE0C-2104-D97D-800C74D15136}"/>
          </ac:spMkLst>
        </pc:spChg>
      </pc:sldChg>
    </pc:docChg>
  </pc:docChgLst>
  <pc:docChgLst>
    <pc:chgData name="Liyana Ralalage, Adiesha" userId="15fd5c93-10d6-4014-8103-1a4931e3c018" providerId="ADAL" clId="{8300F834-298A-46F6-A925-54750E0931EF}"/>
    <pc:docChg chg="addSld modSld modSection">
      <pc:chgData name="Liyana Ralalage, Adiesha" userId="15fd5c93-10d6-4014-8103-1a4931e3c018" providerId="ADAL" clId="{8300F834-298A-46F6-A925-54750E0931EF}" dt="2025-01-09T21:03:02.405" v="2" actId="20577"/>
      <pc:docMkLst>
        <pc:docMk/>
      </pc:docMkLst>
      <pc:sldChg chg="modSp new mod">
        <pc:chgData name="Liyana Ralalage, Adiesha" userId="15fd5c93-10d6-4014-8103-1a4931e3c018" providerId="ADAL" clId="{8300F834-298A-46F6-A925-54750E0931EF}" dt="2025-01-09T21:03:02.405" v="2" actId="20577"/>
        <pc:sldMkLst>
          <pc:docMk/>
          <pc:sldMk cId="2619225836" sldId="1468"/>
        </pc:sldMkLst>
        <pc:spChg chg="mod">
          <ac:chgData name="Liyana Ralalage, Adiesha" userId="15fd5c93-10d6-4014-8103-1a4931e3c018" providerId="ADAL" clId="{8300F834-298A-46F6-A925-54750E0931EF}" dt="2025-01-09T21:03:02.405" v="2" actId="20577"/>
          <ac:spMkLst>
            <pc:docMk/>
            <pc:sldMk cId="2619225836" sldId="1468"/>
            <ac:spMk id="2" creationId="{3A95BBA3-5C8B-0EF8-420B-F14EFA1192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67F-6D72-6847-8267-5ABCDBDBF85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3A459-4BAB-4A40-A2DC-1D94CDABC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4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B8E7-DF65-9237-9ACF-5DBC76EAF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60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2B2F-D717-CEE8-4C5E-67070F98F3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DFE0-72EE-CDBD-10B4-E8FE3666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7390-B865-BFA5-A363-042AB6DC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A30A-7C20-B756-6CDE-613EA0D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g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10601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heading">
            <a:extLst>
              <a:ext uri="{FF2B5EF4-FFF2-40B4-BE49-F238E27FC236}">
                <a16:creationId xmlns:a16="http://schemas.microsoft.com/office/drawing/2014/main" id="{9B8C8812-0873-0575-B9A0-CC9A20391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129640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2057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age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80013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1371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2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F26-05FD-EB88-166E-259F1013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A8D2-D47B-65D3-9FCB-F11AF6CD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E15D-144F-94C5-E9F2-7756055A4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277-DB28-EE44-188F-244DA045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B6C6-AABE-8759-EAD5-5E25260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4627C-AE8C-06BC-E580-2E0C145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6E2243A9-F3EF-67F4-D494-667833958D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48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E9FD-C2E6-DC99-0084-7A12410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2725-23AD-25F4-169D-B81C81FA4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EF-5693-FEDD-661F-BFCA13DB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735AB-E3A6-8F2C-CC95-507DF79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43E76-D3A8-7D65-A10A-6D3B92A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E191-4193-12DA-2E08-DE90261B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614380B-E0DE-A080-E2C2-75C68F430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094-5AA7-79D5-7136-2EC0D546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9E2A-F23D-E4E0-5E77-10BFB1D20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E5B7-7942-9BDA-4734-DA0857C3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427-326A-983E-A1D6-E2FF11E2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3ED7-02D9-D4F3-AABC-EC68109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098-22AD-4BC9-794D-9D2F796D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225-2FE4-7311-B554-6D299A0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5C74-BF90-C3D3-41E1-4E4B6AE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AE2-DE1A-7D69-DF91-073B3000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1003-09AC-149D-D1B2-A4C200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24EC6745-47D3-FD3D-A23D-C2CBB6FD6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EEDF-33F5-B556-741A-60DF1A85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9812-8247-766E-B779-47B3D8F36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8276-F12C-98F4-D51F-ECF8F2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C674-1582-2372-CD2D-1B1D04F9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55A5-62D3-48D9-DA70-CAEA689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90E9-730C-6569-BCF2-A27B465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9D78-1278-5932-40F5-84B6CF96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15FFC-DC0E-AEE4-5216-5BA14D4E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D415-4C09-7D76-D57C-AAC74C84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7347-B1AB-B9D6-5831-CAFAEFD1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B047-1C5D-D965-8AF2-E8A6D304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307E-061B-0096-8F35-C5010968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82EA-F81A-FAC5-73A9-B7570E3D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DA51-7EF9-48A6-BC6F-1394CF4D1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8BA06-8945-8668-EC42-36798BF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E66D-8598-F9CC-4C13-62AA8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FDF51-4975-2DD7-D00D-0100E525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6379-9AB9-1319-0491-48483F58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7F2EA-64BE-C84E-7529-43A116B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632-957E-29C5-AD5B-D9FD278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2A5E-E3A1-6893-FC1F-683BD44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8892-ED8E-ABB4-398F-A9ED4770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4DCE-09D3-3ADC-EB52-2A56A996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heading">
            <a:extLst>
              <a:ext uri="{FF2B5EF4-FFF2-40B4-BE49-F238E27FC236}">
                <a16:creationId xmlns:a16="http://schemas.microsoft.com/office/drawing/2014/main" id="{ECF0600B-5738-3EA1-FE87-20AE86A9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35849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8287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69C-0C7C-286F-7C05-F631301A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06"/>
          </a:xfrm>
        </p:spPr>
        <p:txBody>
          <a:bodyPr>
            <a:normAutofit/>
          </a:bodyPr>
          <a:lstStyle>
            <a:lvl1pPr>
              <a:defRPr lang="en-US" sz="44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B6CF-49C8-FF1A-3E10-BD7D0B16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7D92-040B-1E25-F39B-562CF71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C136-E6A4-79BC-6D9B-0D94B363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537A-B24E-3639-8EDA-E7E546E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1354391E-3BCA-FE6F-A335-972C0177C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62146D74-5604-EEA4-8F3E-AFFAA5969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26849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58061-D30A-327E-9910-696A96F7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5C1A-A9A7-E2F6-F505-17A3B486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2E67-7FA1-C93B-557A-1538FD3B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572-BEF2-BC81-855C-8B97F91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8AF9-31C8-7CDD-3B7E-66BE99BC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8CB83-8727-8F75-292B-7C906C87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CD45-B4C3-8816-8684-20A6BEF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9942-C746-3B6D-3E95-5995B27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DBC6-43B6-3F6E-01E2-014B0ABE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3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EC-9302-9885-32A5-1A6F330A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B9F58-DE16-76FA-3D9D-AFB4A534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E6B0-5BE3-E800-36AE-64BB8AB8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A64C-6E7C-072C-37A0-4538421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31E0-54F6-B319-8315-3C2E62EE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4364-7567-2F61-6479-0EA1C0A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6C-9227-4DD9-9002-5BB133F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AE73B-4183-EFE7-51FA-DAAA88AD2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310-7527-5C31-7C00-862269D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C84D-D5D3-8CCF-2533-1C90903E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839BD-6322-2478-D92D-EF7F644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9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A68F-F969-7020-E7AC-64D130C8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ABEF-1455-393D-44F4-42C0F2BA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A992-5829-D430-4A29-616A8AE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584-D39A-C296-307B-794DAEA2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ADE3-910D-C5F5-1F1B-3DC95D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7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9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3A46-B5BD-1DD5-A844-FCB153B9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9BC0-2ECD-81D3-37CF-7F6F23C0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22A5-794C-BF24-3B4B-34092A71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8F49-A228-A2C5-D6EC-94E1255E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E7BD-31CF-7ECA-52FB-7BB7E25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71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7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0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2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7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F6F-7205-ED1C-6129-EF4A162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7E-A575-6E85-D5E5-F3595BAE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29D05-1A22-80C3-8EE1-81ABB0CE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D8D5-7B55-854D-DF5B-9921302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A0E7-5A06-F717-F44B-A7FCEAA8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DC90-7132-DDA5-94BC-D15F72B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B746D94C-3A2E-49EB-9E4D-0E593CAF6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009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99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1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6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2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3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ED4-BF6F-228E-52F8-AD852E2E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DDC6-FF95-60FD-64C9-FF8A2DEB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9194-624C-582A-0E9A-5A4B0D53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B724-7FA9-FAB8-60BE-53EA6D6E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6DCC5-2A4F-EDD8-F5FD-845BF0E86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0BCC-842C-7F1D-8129-8ADAF4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95873-854C-4566-B0C6-C753DA4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8BC0-A77B-A9EB-4335-FF125343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U Logo">
            <a:extLst>
              <a:ext uri="{FF2B5EF4-FFF2-40B4-BE49-F238E27FC236}">
                <a16:creationId xmlns:a16="http://schemas.microsoft.com/office/drawing/2014/main" id="{16643159-38A9-CD03-F5A3-3C5EA572BC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0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01B2-93F5-D747-C453-156ABCDA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F5C2B-1AC4-A146-A395-8A79FF98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06143-8E2C-BAD3-810C-E5CEB4F8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B8A33-1E4C-E314-52AE-37BCE831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77433622-EB89-EBF9-582C-6798A9F005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DFE6261A-0177-C239-01D6-DFD8A4956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71944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79433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E65712E0-04B5-E49F-90DD-8872CD72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Background Image">
            <a:extLst>
              <a:ext uri="{FF2B5EF4-FFF2-40B4-BE49-F238E27FC236}">
                <a16:creationId xmlns:a16="http://schemas.microsoft.com/office/drawing/2014/main" id="{D3725F3D-E2DB-53D9-E8B2-93BABA161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7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6" name="Subheading">
            <a:extLst>
              <a:ext uri="{FF2B5EF4-FFF2-40B4-BE49-F238E27FC236}">
                <a16:creationId xmlns:a16="http://schemas.microsoft.com/office/drawing/2014/main" id="{6D341254-876B-CF50-0F2E-6A954206B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05777"/>
            <a:ext cx="10551404" cy="914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Main Title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89488"/>
            <a:ext cx="10515600" cy="616289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main text</a:t>
            </a:r>
          </a:p>
        </p:txBody>
      </p:sp>
      <p:sp>
        <p:nvSpPr>
          <p:cNvPr id="23" name="MSU Logo">
            <a:extLst>
              <a:ext uri="{FF2B5EF4-FFF2-40B4-BE49-F238E27FC236}">
                <a16:creationId xmlns:a16="http://schemas.microsoft.com/office/drawing/2014/main" id="{7A06302D-AE62-5CC4-D855-CA986BCE9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3434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Bottom Left Line">
            <a:extLst>
              <a:ext uri="{FF2B5EF4-FFF2-40B4-BE49-F238E27FC236}">
                <a16:creationId xmlns:a16="http://schemas.microsoft.com/office/drawing/2014/main" id="{22FCC679-5D86-540F-FBCE-B40F001190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4343400"/>
            <a:ext cx="27432" cy="2514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Upper Right Text">
            <a:extLst>
              <a:ext uri="{FF2B5EF4-FFF2-40B4-BE49-F238E27FC236}">
                <a16:creationId xmlns:a16="http://schemas.microsoft.com/office/drawing/2014/main" id="{602D1815-D701-6C10-CC1F-7C302766B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31" name="Top Right Line">
            <a:extLst>
              <a:ext uri="{FF2B5EF4-FFF2-40B4-BE49-F238E27FC236}">
                <a16:creationId xmlns:a16="http://schemas.microsoft.com/office/drawing/2014/main" id="{E03B6392-6019-A1E0-27EC-39918565E8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6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ackground Image">
            <a:extLst>
              <a:ext uri="{FF2B5EF4-FFF2-40B4-BE49-F238E27FC236}">
                <a16:creationId xmlns:a16="http://schemas.microsoft.com/office/drawing/2014/main" id="{2DF63EF5-E879-5637-DBCB-8A7AF6F05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1"/>
            <a:ext cx="10515600" cy="1006474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Upper Right Text">
            <a:extLst>
              <a:ext uri="{FF2B5EF4-FFF2-40B4-BE49-F238E27FC236}">
                <a16:creationId xmlns:a16="http://schemas.microsoft.com/office/drawing/2014/main" id="{06628B15-0E02-FC7D-D8E2-330946908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15" name="Top Right Line">
            <a:extLst>
              <a:ext uri="{FF2B5EF4-FFF2-40B4-BE49-F238E27FC236}">
                <a16:creationId xmlns:a16="http://schemas.microsoft.com/office/drawing/2014/main" id="{2FC77D67-1B2D-7FA0-BFA9-F453FBA2F2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Bottom Left Line">
            <a:extLst>
              <a:ext uri="{FF2B5EF4-FFF2-40B4-BE49-F238E27FC236}">
                <a16:creationId xmlns:a16="http://schemas.microsoft.com/office/drawing/2014/main" id="{AD883ED5-B427-FB4A-2BB6-98C216E88E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5257800"/>
            <a:ext cx="27432" cy="1600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MSU Logo">
            <a:extLst>
              <a:ext uri="{FF2B5EF4-FFF2-40B4-BE49-F238E27FC236}">
                <a16:creationId xmlns:a16="http://schemas.microsoft.com/office/drawing/2014/main" id="{84730211-39FA-1F96-3BB6-E21F9442EF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52578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82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2EC4C101-5D77-C039-0923-4D48FF46CA9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01293-EB51-F54C-3C25-49953E3A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E3B9D-F24D-DBBD-6530-968891B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570C-6436-03F6-A0BF-25CF556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B3BB2-4D4E-2F4A-BDA5-6D092819E0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8F0-A8DD-65A7-8699-79666F31A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A17B-42E2-8103-E619-C2163C6EA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10BABEF9-C6AB-B324-8246-1CDDF7700D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9D89A-0A3D-99F8-9483-E6D6ACA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5833-9E90-870F-E5E2-5D4B572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795-0439-0927-8A05-D55EBE72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E739-E89B-8D4E-A3A6-12F0EF252BC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C050-D54F-27EB-51B5-78AA9AAA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AAF3-50B6-C810-6230-794AC6FF7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A6676-D3CD-D644-8F9D-F9E37AA604D6}"/>
              </a:ext>
            </a:extLst>
          </p:cNvPr>
          <p:cNvSpPr/>
          <p:nvPr userDrawn="1"/>
        </p:nvSpPr>
        <p:spPr>
          <a:xfrm>
            <a:off x="0" y="0"/>
            <a:ext cx="12192000" cy="596347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BBA3-5C8B-0EF8-420B-F14EFA11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CSCI 347 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54864-9CA5-D2AD-0511-09B8DBFBB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 Data</a:t>
            </a:r>
          </a:p>
        </p:txBody>
      </p:sp>
    </p:spTree>
    <p:extLst>
      <p:ext uri="{BB962C8B-B14F-4D97-AF65-F5344CB8AC3E}">
        <p14:creationId xmlns:p14="http://schemas.microsoft.com/office/powerpoint/2010/main" val="261922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292C-BD5C-039D-C4D4-1630DAF4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denote the number of vertices with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The degree frequency distribution of a graph is given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maximum degree of a node in the graph.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60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292C-BD5C-039D-C4D4-1630DAF4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7050" cy="154622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denote the number of vertices with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The degree frequency distribution of a graph is given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is the maximum degree of a node in the graph.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7050" cy="1546225"/>
              </a:xfrm>
              <a:blipFill>
                <a:blip r:embed="rId2"/>
                <a:stretch>
                  <a:fillRect l="-1027" t="-6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EED66C2-C030-19BA-00CE-D0B23C2A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337185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79EF7-8A74-EA5B-3897-6CE7CFDC3AA3}"/>
                  </a:ext>
                </a:extLst>
              </p:cNvPr>
              <p:cNvSpPr txBox="1"/>
              <p:nvPr/>
            </p:nvSpPr>
            <p:spPr>
              <a:xfrm>
                <a:off x="1066800" y="3371850"/>
                <a:ext cx="66865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degree distribution of this graph?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(4, 3, 4, 3, 4)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3, 3, 4, 4, 4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0, 0, 0, 2, 3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(2, 3)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79EF7-8A74-EA5B-3897-6CE7CFDC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71850"/>
                <a:ext cx="6686550" cy="1477328"/>
              </a:xfrm>
              <a:prstGeom prst="rect">
                <a:avLst/>
              </a:prstGeom>
              <a:blipFill>
                <a:blip r:embed="rId4"/>
                <a:stretch>
                  <a:fillRect l="-729" t="-165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48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CBEF-81EC-51ED-AEDD-33AFE53C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/>
              <a:lstStyle/>
              <a:p>
                <a:r>
                  <a:rPr lang="en-US" dirty="0"/>
                  <a:t>The probability that a given node is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you have a random process of picking a node in a graph, and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assigns the degree of the picked node.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368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CBEF-81EC-51ED-AEDD-33AFE53C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68"/>
            <a:ext cx="10515600" cy="835025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0593"/>
                <a:ext cx="10515600" cy="49768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probability that a given node is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you have a random process of picking a node in a graph, and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assigns the degree of the picked node.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the node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(0,0,0,2,3)</m:t>
                    </m:r>
                  </m:oMath>
                </a14:m>
                <a:r>
                  <a:rPr lang="en-US" dirty="0"/>
                  <a:t> what is the probability that a node is of degree 3?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2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3/5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3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2/5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above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0593"/>
                <a:ext cx="10515600" cy="4976813"/>
              </a:xfrm>
              <a:blipFill>
                <a:blip r:embed="rId2"/>
                <a:stretch>
                  <a:fillRect l="-928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B376F2E6-6DD1-B36A-2760-5C0C491E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42899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5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1F03-5A4D-01A8-47D6-AE14A681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Walk, Path, 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walk</a:t>
                </a:r>
                <a:r>
                  <a:rPr lang="en-US" dirty="0"/>
                  <a:t> in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between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an ordered sequence of vertices, starting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ending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𝑊𝑎𝑙𝑘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:= &lt;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The length of the walk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is the number of edges along the walk.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path</a:t>
                </a:r>
                <a:r>
                  <a:rPr lang="en-US" dirty="0"/>
                  <a:t> is a walk with distinct vertices.</a:t>
                </a:r>
              </a:p>
              <a:p>
                <a:r>
                  <a:rPr lang="en-US" dirty="0"/>
                  <a:t>A path of minimum length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00B050"/>
                    </a:solidFill>
                  </a:rPr>
                  <a:t>shortest path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44099F2-54EE-9A29-E5BF-EBF0B809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847794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1F03-5A4D-01A8-47D6-AE14A681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Walk, Path, 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401300" cy="1325563"/>
              </a:xfrm>
            </p:spPr>
            <p:txBody>
              <a:bodyPr/>
              <a:lstStyle/>
              <a:p>
                <a:r>
                  <a:rPr lang="en-US" dirty="0"/>
                  <a:t>A path of minimum length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00B050"/>
                    </a:solidFill>
                  </a:rPr>
                  <a:t>shortest path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401300" cy="1325563"/>
              </a:xfrm>
              <a:blipFill>
                <a:blip r:embed="rId2"/>
                <a:stretch>
                  <a:fillRect l="-1055" t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44099F2-54EE-9A29-E5BF-EBF0B809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04" y="1806370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A2AD70-6909-05F0-BEC6-8D8B6ACA5C48}"/>
                  </a:ext>
                </a:extLst>
              </p:cNvPr>
              <p:cNvSpPr txBox="1"/>
              <p:nvPr/>
            </p:nvSpPr>
            <p:spPr>
              <a:xfrm>
                <a:off x="952500" y="2343150"/>
                <a:ext cx="51435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length of the shortest path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6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3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A2AD70-6909-05F0-BEC6-8D8B6ACA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343150"/>
                <a:ext cx="5143500" cy="3046988"/>
              </a:xfrm>
              <a:prstGeom prst="rect">
                <a:avLst/>
              </a:prstGeom>
              <a:blipFill>
                <a:blip r:embed="rId4"/>
                <a:stretch>
                  <a:fillRect l="-1896" t="-1600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F74D-9098-6899-EF4F-8CCBF825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8F6A-5C8E-78DF-F8CC-EFB869A86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said to be </a:t>
                </a:r>
                <a:r>
                  <a:rPr lang="en-US" dirty="0">
                    <a:solidFill>
                      <a:srgbClr val="00B050"/>
                    </a:solidFill>
                  </a:rPr>
                  <a:t>connected</a:t>
                </a:r>
                <a:r>
                  <a:rPr lang="en-US" dirty="0"/>
                  <a:t> if there exists a </a:t>
                </a:r>
                <a:r>
                  <a:rPr lang="en-US" dirty="0">
                    <a:solidFill>
                      <a:srgbClr val="00B050"/>
                    </a:solidFill>
                  </a:rPr>
                  <a:t>path</a:t>
                </a:r>
                <a:r>
                  <a:rPr lang="en-US" dirty="0"/>
                  <a:t> between them.</a:t>
                </a:r>
              </a:p>
              <a:p>
                <a:r>
                  <a:rPr lang="en-US" dirty="0"/>
                  <a:t>A graph is </a:t>
                </a:r>
                <a:r>
                  <a:rPr lang="en-US" dirty="0">
                    <a:solidFill>
                      <a:srgbClr val="00B050"/>
                    </a:solidFill>
                  </a:rPr>
                  <a:t>connected</a:t>
                </a:r>
                <a:r>
                  <a:rPr lang="en-US" dirty="0"/>
                  <a:t> if there is a path between all </a:t>
                </a:r>
                <a:r>
                  <a:rPr lang="en-US" dirty="0">
                    <a:solidFill>
                      <a:srgbClr val="00B050"/>
                    </a:solidFill>
                  </a:rPr>
                  <a:t>pairs of vertices.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connected component</a:t>
                </a:r>
                <a:r>
                  <a:rPr lang="en-US" dirty="0"/>
                  <a:t>, or just </a:t>
                </a:r>
                <a:r>
                  <a:rPr lang="en-US" dirty="0">
                    <a:solidFill>
                      <a:srgbClr val="00B050"/>
                    </a:solidFill>
                  </a:rPr>
                  <a:t>component</a:t>
                </a:r>
                <a:r>
                  <a:rPr lang="en-US" dirty="0"/>
                  <a:t>, of a graph is a </a:t>
                </a:r>
                <a:r>
                  <a:rPr lang="en-US" dirty="0">
                    <a:solidFill>
                      <a:srgbClr val="FF0000"/>
                    </a:solidFill>
                  </a:rPr>
                  <a:t>maximal connected subgraph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u="sng" dirty="0">
                    <a:solidFill>
                      <a:srgbClr val="0070C0"/>
                    </a:solidFill>
                  </a:rPr>
                  <a:t>maximal</a:t>
                </a:r>
                <a:r>
                  <a:rPr lang="en-US" dirty="0"/>
                  <a:t> means that the subgraph cannot be extended any further while still maintaining the property of being connected.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8F6A-5C8E-78DF-F8CC-EFB869A86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3"/>
                <a:stretch>
                  <a:fillRect l="-1043" t="-2104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26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7709-D220-532D-5BDE-6C39CE72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AD50-EB4B-5239-61D3-CDE65F8F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1146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this graph connected?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70CD01-0155-3A95-4882-9BB4CBAC3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06459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8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7709-D220-532D-5BDE-6C39CE72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AD50-EB4B-5239-61D3-CDE65F8F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1146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this graph connected?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827EE4-E974-4AF2-C005-F8570E9A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947862"/>
            <a:ext cx="5248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754C-89B4-0E86-C697-DC8928E6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E002-5533-8B55-3E43-A74046A55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220" y="12533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can be conveniently represented in the form of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symmetric binary adjacency matrix,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𝑎𝑑𝑗𝑎𝑐𝑒𝑛𝑡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weighted graph can be represented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weighted adjacency matrix.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𝑎𝑑𝑗𝑎𝑐𝑒𝑛𝑡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E002-5533-8B55-3E43-A74046A55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220" y="1253331"/>
                <a:ext cx="10515600" cy="4351338"/>
              </a:xfrm>
              <a:blipFill>
                <a:blip r:embed="rId2"/>
                <a:stretch>
                  <a:fillRect l="-1043" t="-2525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1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D784-56FB-2C6E-18B1-5179425E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39F3-779A-7D59-8BEA-2CD23E0B9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instances are often not entirely independent</a:t>
            </a:r>
          </a:p>
          <a:p>
            <a:r>
              <a:rPr lang="en-US" dirty="0"/>
              <a:t>they can be interconnected through various types of relationships.</a:t>
            </a:r>
          </a:p>
          <a:p>
            <a:r>
              <a:rPr lang="en-US" dirty="0"/>
              <a:t>Graph data or networks are a data structure where instances are depicted as </a:t>
            </a:r>
            <a:r>
              <a:rPr lang="en-US" dirty="0">
                <a:solidFill>
                  <a:srgbClr val="00B050"/>
                </a:solidFill>
              </a:rPr>
              <a:t>nodes</a:t>
            </a:r>
            <a:r>
              <a:rPr lang="en-US" dirty="0"/>
              <a:t>, and the connections between these instances are represented by </a:t>
            </a:r>
            <a:r>
              <a:rPr lang="en-US" dirty="0">
                <a:solidFill>
                  <a:srgbClr val="00B050"/>
                </a:solidFill>
              </a:rPr>
              <a:t>edges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6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B15-460E-9163-D049-775C0994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0"/>
            <a:ext cx="10515600" cy="1325563"/>
          </a:xfrm>
        </p:spPr>
        <p:txBody>
          <a:bodyPr/>
          <a:lstStyle/>
          <a:p>
            <a:r>
              <a:rPr lang="en-US" dirty="0"/>
              <a:t>Adjacency matrix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/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4B33B7F7-2212-15D5-3DD7-E0772BFF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5740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7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B15-460E-9163-D049-775C0994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0"/>
            <a:ext cx="10515600" cy="1325563"/>
          </a:xfrm>
        </p:spPr>
        <p:txBody>
          <a:bodyPr/>
          <a:lstStyle/>
          <a:p>
            <a:r>
              <a:rPr lang="en-US" dirty="0"/>
              <a:t>Adjacency matrix (weighted)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/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81247171-9EC9-90CE-BEDB-E61E8006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171700"/>
            <a:ext cx="23907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CD4A-67A9-979E-6014-9AA8CB74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1EB6-8A7C-513F-73E2-75D86F70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1085850"/>
          </a:xfrm>
        </p:spPr>
        <p:txBody>
          <a:bodyPr/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B050"/>
                </a:solidFill>
              </a:rPr>
              <a:t>directed graph </a:t>
            </a:r>
            <a:r>
              <a:rPr lang="en-US" dirty="0"/>
              <a:t>adjacency matrix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symmetric</a:t>
            </a:r>
            <a:r>
              <a:rPr lang="en-US" dirty="0"/>
              <a:t>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ADC747E-1831-DD62-7E23-9722AA2A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7175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70A99-7B4C-F949-3EE5-BB15F7F81812}"/>
                  </a:ext>
                </a:extLst>
              </p:cNvPr>
              <p:cNvSpPr txBox="1"/>
              <p:nvPr/>
            </p:nvSpPr>
            <p:spPr>
              <a:xfrm>
                <a:off x="6610350" y="2493551"/>
                <a:ext cx="2758825" cy="2356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70A99-7B4C-F949-3EE5-BB15F7F8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350" y="2493551"/>
                <a:ext cx="2758825" cy="2356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61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83A-7098-BA9F-5156-48E51E25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6125"/>
          </a:xfrm>
        </p:spPr>
        <p:txBody>
          <a:bodyPr/>
          <a:lstStyle/>
          <a:p>
            <a:r>
              <a:rPr lang="en-US" dirty="0"/>
              <a:t>Given a dataset in the form of a matrix, can we create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01F7C3C1-8FF1-2863-3713-C1E8F63E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67974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81043-8D1D-0E04-73C6-3917B2064CB3}"/>
              </a:ext>
            </a:extLst>
          </p:cNvPr>
          <p:cNvCxnSpPr>
            <a:cxnSpLocks/>
          </p:cNvCxnSpPr>
          <p:nvPr/>
        </p:nvCxnSpPr>
        <p:spPr>
          <a:xfrm>
            <a:off x="4095750" y="3714750"/>
            <a:ext cx="3486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740-9F7E-E732-284E-7E3D9C868324}"/>
              </a:ext>
            </a:extLst>
          </p:cNvPr>
          <p:cNvSpPr txBox="1"/>
          <p:nvPr/>
        </p:nvSpPr>
        <p:spPr>
          <a:xfrm>
            <a:off x="3694630" y="48800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 what can we do about the edges?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/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83A-7098-BA9F-5156-48E51E25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6125"/>
          </a:xfrm>
        </p:spPr>
        <p:txBody>
          <a:bodyPr/>
          <a:lstStyle/>
          <a:p>
            <a:r>
              <a:rPr lang="en-US" dirty="0"/>
              <a:t>Given a dataset in the form of a matrix, can we create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01F7C3C1-8FF1-2863-3713-C1E8F63E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67974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81043-8D1D-0E04-73C6-3917B2064CB3}"/>
              </a:ext>
            </a:extLst>
          </p:cNvPr>
          <p:cNvCxnSpPr>
            <a:cxnSpLocks/>
          </p:cNvCxnSpPr>
          <p:nvPr/>
        </p:nvCxnSpPr>
        <p:spPr>
          <a:xfrm>
            <a:off x="4095750" y="3714750"/>
            <a:ext cx="3486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740-9F7E-E732-284E-7E3D9C868324}"/>
              </a:ext>
            </a:extLst>
          </p:cNvPr>
          <p:cNvSpPr txBox="1"/>
          <p:nvPr/>
        </p:nvSpPr>
        <p:spPr>
          <a:xfrm>
            <a:off x="3694630" y="4880024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about we using a similarity measure and then use the similarity measure as the edge weights?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/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5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How to create a graph from matrix?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 weighted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𝑟𝑒𝑝𝑟𝑒𝑠𝑒𝑛𝑡𝑠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𝑒𝑛𝑡𝑖𝑡𝑦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𝑟𝑒𝑝𝑟𝑒𝑠𝑒𝑛𝑡𝑠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Gaussian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𝑠𝑝𝑟𝑒𝑎𝑑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217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10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Similarity is defined as being inversely related to the Euclidean distance.</a:t>
                </a:r>
              </a:p>
              <a:p>
                <a:r>
                  <a:rPr lang="en-US" dirty="0"/>
                  <a:t>If two  vectors are far apart, then we say it’s less similar. </a:t>
                </a:r>
              </a:p>
              <a:p>
                <a:pPr lvl="1"/>
                <a:r>
                  <a:rPr lang="en-US" b="0" dirty="0"/>
                  <a:t>Therefore</a:t>
                </a:r>
                <a:r>
                  <a:rPr lang="en-US" dirty="0"/>
                  <a:t>, we can put lower weight between them.</a:t>
                </a:r>
              </a:p>
              <a:p>
                <a:r>
                  <a:rPr lang="en-US" b="0" dirty="0"/>
                  <a:t>But why do we use this?</a:t>
                </a:r>
              </a:p>
              <a:p>
                <a:pPr lvl="1"/>
                <a:r>
                  <a:rPr lang="en-US" dirty="0"/>
                  <a:t>We can use something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8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Exponential Decay</a:t>
                </a:r>
              </a:p>
              <a:p>
                <a:pPr lvl="1"/>
                <a:r>
                  <a:rPr lang="en-US" b="0" dirty="0"/>
                  <a:t>The similarity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decays smoothly and asymptotically to 0 as the distance increases, ensuring that distant points contribute very little but not abruptly.</a:t>
                </a:r>
              </a:p>
              <a:p>
                <a:pPr lvl="1"/>
                <a:r>
                  <a:rPr lang="en-US" dirty="0"/>
                  <a:t>It is bounded between 0 and 1, which simplifies interpretation and normalization in algorithms.</a:t>
                </a:r>
                <a:endParaRPr lang="en-US" b="0" dirty="0"/>
              </a:p>
              <a:p>
                <a:r>
                  <a:rPr lang="en-US" dirty="0"/>
                  <a:t>Inverse distance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decays too slowly as the distance increases, leading to non-negligible contributions from distant points.</a:t>
                </a:r>
              </a:p>
              <a:p>
                <a:pPr lvl="1"/>
                <a:r>
                  <a:rPr lang="en-US" dirty="0"/>
                  <a:t>It has an unbounded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which can create numerical instability and make it harder to interpret.</a:t>
                </a: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45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FD702-46F0-9A94-055B-BBD8A797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5" y="57150"/>
            <a:ext cx="10816469" cy="58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Handling zero distance:</a:t>
                </a:r>
              </a:p>
              <a:p>
                <a:pPr lvl="1"/>
                <a:r>
                  <a:rPr lang="en-US" dirty="0"/>
                  <a:t>When handling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simplifies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if we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, then mathematically this is not defined.</a:t>
                </a:r>
              </a:p>
              <a:p>
                <a:r>
                  <a:rPr lang="en-US" dirty="0"/>
                  <a:t>Sensitivity control</a:t>
                </a:r>
              </a:p>
              <a:p>
                <a:pPr lvl="1"/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allows you to control the sensitivity to distance.</a:t>
                </a:r>
              </a:p>
              <a:p>
                <a:pPr lvl="2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similarity decays quickly.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similarity decays slowly.</a:t>
                </a:r>
              </a:p>
              <a:p>
                <a:pPr lvl="2"/>
                <a:r>
                  <a:rPr lang="en-US" dirty="0"/>
                  <a:t>We can tweak the graph by changing this parameter.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does not have this property.</a:t>
                </a: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8B29-AB9E-B3E5-5ADA-BF4DD653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EE4E5-FF67-B441-C028-8644CEC63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736" y="1314450"/>
                <a:ext cx="10515600" cy="14890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EE4E5-FF67-B441-C028-8644CEC63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736" y="1314450"/>
                <a:ext cx="10515600" cy="1489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8C76BF71-AD9B-FE2C-003C-83F2852E2D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100931"/>
            <a:ext cx="6032896" cy="44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Robustness to outliers.</a:t>
                </a:r>
              </a:p>
              <a:p>
                <a:pPr lvl="1"/>
                <a:r>
                  <a:rPr lang="en-US" dirty="0"/>
                  <a:t>Gaussian similarity drops off quickly for large distances, effectively ignoring the outliers.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b="0" dirty="0"/>
                  <a:t>, even if far away, can have disproportionately large effect to slow decay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3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3543A3-E1E4-5DC0-CBA9-4BAFE9125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53260"/>
              </p:ext>
            </p:extLst>
          </p:nvPr>
        </p:nvGraphicFramePr>
        <p:xfrm>
          <a:off x="6691203" y="3083024"/>
          <a:ext cx="3467100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20">
                  <a:extLst>
                    <a:ext uri="{9D8B030D-6E8A-4147-A177-3AD203B41FA5}">
                      <a16:colId xmlns:a16="http://schemas.microsoft.com/office/drawing/2014/main" val="3561071387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678718665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1098735739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3621609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890863438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0.008709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42478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71682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092440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9802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50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34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136692-B9AE-2901-549B-645B5ADB2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95692"/>
              </p:ext>
            </p:extLst>
          </p:nvPr>
        </p:nvGraphicFramePr>
        <p:xfrm>
          <a:off x="5981700" y="2914650"/>
          <a:ext cx="4286250" cy="1936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65329967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05511303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7348482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751439827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72798126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816130227"/>
                    </a:ext>
                  </a:extLst>
                </a:gridCol>
              </a:tblGrid>
              <a:tr h="322792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8564122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905780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5356470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4860085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782541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0.970737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9968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021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852516-5BB6-8673-129B-A18BCEC1C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03530"/>
              </p:ext>
            </p:extLst>
          </p:nvPr>
        </p:nvGraphicFramePr>
        <p:xfrm>
          <a:off x="6401114" y="3030960"/>
          <a:ext cx="3866838" cy="2169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73">
                  <a:extLst>
                    <a:ext uri="{9D8B030D-6E8A-4147-A177-3AD203B41FA5}">
                      <a16:colId xmlns:a16="http://schemas.microsoft.com/office/drawing/2014/main" val="170952453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408420551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333316616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401089510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599482778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144165424"/>
                    </a:ext>
                  </a:extLst>
                </a:gridCol>
              </a:tblGrid>
              <a:tr h="34281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699621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74018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0.800179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113354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0.800179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72273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0.992603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985307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0.992603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0117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03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F917-423B-1E84-6BED-983172D2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from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DDBD7-4303-BB1D-B4BF-E698AFA52C2B}"/>
                  </a:ext>
                </a:extLst>
              </p:cNvPr>
              <p:cNvSpPr txBox="1"/>
              <p:nvPr/>
            </p:nvSpPr>
            <p:spPr>
              <a:xfrm>
                <a:off x="438150" y="16818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DDBD7-4303-BB1D-B4BF-E698AFA5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6818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6B56B9-8453-D176-B508-7A0F4B49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68172"/>
              </p:ext>
            </p:extLst>
          </p:nvPr>
        </p:nvGraphicFramePr>
        <p:xfrm>
          <a:off x="3385990" y="1478918"/>
          <a:ext cx="3866838" cy="2169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73">
                  <a:extLst>
                    <a:ext uri="{9D8B030D-6E8A-4147-A177-3AD203B41FA5}">
                      <a16:colId xmlns:a16="http://schemas.microsoft.com/office/drawing/2014/main" val="170952453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408420551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333316616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401089510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599482778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144165424"/>
                    </a:ext>
                  </a:extLst>
                </a:gridCol>
              </a:tblGrid>
              <a:tr h="34281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699621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0.30549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74018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0.800179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113354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0.800179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72273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0.992603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985307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0.992603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01175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0938DE-4ED2-D2EB-6547-1E9C64693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11297"/>
              </p:ext>
            </p:extLst>
          </p:nvPr>
        </p:nvGraphicFramePr>
        <p:xfrm>
          <a:off x="7767964" y="1681850"/>
          <a:ext cx="3771900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314411438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61077869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38225571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46050116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94075355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54166146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4494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5578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606516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267866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8583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2328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4BEE9-CF47-D1F1-DE8D-726A8FAEF5E5}"/>
                  </a:ext>
                </a:extLst>
              </p:cNvPr>
              <p:cNvSpPr txBox="1"/>
              <p:nvPr/>
            </p:nvSpPr>
            <p:spPr>
              <a:xfrm>
                <a:off x="8667750" y="1027317"/>
                <a:ext cx="1304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4BEE9-CF47-D1F1-DE8D-726A8FAE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50" y="1027317"/>
                <a:ext cx="13043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C1AD7-E336-EBA7-FB82-5469515570ED}"/>
                  </a:ext>
                </a:extLst>
              </p:cNvPr>
              <p:cNvSpPr txBox="1"/>
              <p:nvPr/>
            </p:nvSpPr>
            <p:spPr>
              <a:xfrm>
                <a:off x="5924550" y="3868320"/>
                <a:ext cx="3650807" cy="66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C1AD7-E336-EBA7-FB82-54695155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0" y="3868320"/>
                <a:ext cx="3650807" cy="662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4D9FD-ACB1-A61F-784C-361A0B599996}"/>
                  </a:ext>
                </a:extLst>
              </p:cNvPr>
              <p:cNvSpPr txBox="1"/>
              <p:nvPr/>
            </p:nvSpPr>
            <p:spPr>
              <a:xfrm>
                <a:off x="6096000" y="4972050"/>
                <a:ext cx="5443864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𝑠𝑖𝑚</m:t>
                                    </m:r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4D9FD-ACB1-A61F-784C-361A0B59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72050"/>
                <a:ext cx="5443864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50A2B6A-C20F-7FA3-04DE-7E41D67F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58" y="3875676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539F-454B-98E7-3380-666EAFAD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Similarity Graph: Gaussian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C2D6C-95F3-803A-5862-36C3880E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95155"/>
            <a:ext cx="3791479" cy="3867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CBD532-72EB-AC1C-FFB8-FE66E133314A}"/>
                  </a:ext>
                </a:extLst>
              </p:cNvPr>
              <p:cNvSpPr txBox="1"/>
              <p:nvPr/>
            </p:nvSpPr>
            <p:spPr>
              <a:xfrm>
                <a:off x="1009650" y="1485900"/>
                <a:ext cx="5372100" cy="77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edge exist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≥0.777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Order: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dirty="0"/>
                  <a:t>,   size: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=753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CBD532-72EB-AC1C-FFB8-FE66E133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485900"/>
                <a:ext cx="5372100" cy="777392"/>
              </a:xfrm>
              <a:prstGeom prst="rect">
                <a:avLst/>
              </a:prstGeom>
              <a:blipFill>
                <a:blip r:embed="rId3"/>
                <a:stretch>
                  <a:fillRect l="-1022" b="-12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74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A97B-72EF-A70B-AE98-C6044D44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Topological graph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E889-962E-9FCC-2726-73DDDFA0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4500"/>
            <a:ext cx="10515600" cy="4291013"/>
          </a:xfrm>
        </p:spPr>
        <p:txBody>
          <a:bodyPr/>
          <a:lstStyle/>
          <a:p>
            <a:r>
              <a:rPr lang="en-US" b="1" dirty="0"/>
              <a:t>Topological graph attributes </a:t>
            </a:r>
            <a:r>
              <a:rPr lang="en-US" dirty="0"/>
              <a:t>refer to properties of a graph that describe its structure and connectivity without considering specific geometric or spatial embedding.</a:t>
            </a:r>
          </a:p>
          <a:p>
            <a:r>
              <a:rPr lang="en-US" dirty="0"/>
              <a:t>We say a graph attribute is: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Local</a:t>
            </a:r>
            <a:r>
              <a:rPr lang="en-US" dirty="0"/>
              <a:t> if they apply only to a single node.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Global</a:t>
            </a:r>
            <a:r>
              <a:rPr lang="en-US" dirty="0"/>
              <a:t> if they refer to the entire graph.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2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68DA4-149A-6E28-1BAC-006CA292E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42950"/>
                <a:ext cx="10515600" cy="5434013"/>
              </a:xfrm>
            </p:spPr>
            <p:txBody>
              <a:bodyPr/>
              <a:lstStyle/>
              <a:p>
                <a:r>
                  <a:rPr lang="en-US" dirty="0"/>
                  <a:t>Degree</a:t>
                </a:r>
              </a:p>
              <a:p>
                <a:pPr lvl="1"/>
                <a:r>
                  <a:rPr lang="en-US" dirty="0"/>
                  <a:t>The 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defined as: 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Clearly, this is a local attribute.</a:t>
                </a:r>
              </a:p>
              <a:p>
                <a:pPr lvl="1"/>
                <a:r>
                  <a:rPr lang="en-US" dirty="0"/>
                  <a:t>The corresponding global attribute for the entire graph G is the average degree: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68DA4-149A-6E28-1BAC-006CA292E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42950"/>
                <a:ext cx="10515600" cy="5434013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059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68DA4-149A-6E28-1BAC-006CA292E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42950"/>
                <a:ext cx="10515600" cy="5434013"/>
              </a:xfrm>
            </p:spPr>
            <p:txBody>
              <a:bodyPr/>
              <a:lstStyle/>
              <a:p>
                <a:r>
                  <a:rPr lang="en-US" dirty="0"/>
                  <a:t>We can generalize this to weighted and directed graphs as well.</a:t>
                </a:r>
              </a:p>
              <a:p>
                <a:pPr lvl="1"/>
                <a:r>
                  <a:rPr lang="en-US" dirty="0"/>
                  <a:t>The in-degree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defined as: 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dirty="0"/>
                  <a:t>The average indegree and average outdegree can be obtained by summing them up and dividing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𝑖𝑛𝑑𝑒𝑔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𝑛𝑑𝑒𝑔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68DA4-149A-6E28-1BAC-006CA292E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42950"/>
                <a:ext cx="10515600" cy="5434013"/>
              </a:xfrm>
              <a:blipFill>
                <a:blip r:embed="rId2"/>
                <a:stretch>
                  <a:fillRect l="-1043" t="-2020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57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1A44-2F92-452F-3377-D1AB450B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path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2D515-61F6-74B2-B10A-38734B4E3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average path length, also called the characteristic path length, of a connected graph is given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directed graphs,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disconnected graphs , the average is taken over only the connected pairs of vertices.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2D515-61F6-74B2-B10A-38734B4E3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928" t="-3086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6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51DF-47FB-2D7C-950C-1AD036DB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/>
              <a:t>Graph</a:t>
            </a:r>
            <a:r>
              <a:rPr lang="en-US" spc="-60" dirty="0"/>
              <a:t> </a:t>
            </a:r>
            <a:r>
              <a:rPr lang="en-US" dirty="0"/>
              <a:t>Data</a:t>
            </a:r>
            <a:r>
              <a:rPr lang="en-US" spc="-60" dirty="0"/>
              <a:t> </a:t>
            </a:r>
            <a:r>
              <a:rPr lang="en-US" dirty="0"/>
              <a:t>(Weighted</a:t>
            </a:r>
            <a:r>
              <a:rPr lang="en-US" spc="-55" dirty="0"/>
              <a:t> </a:t>
            </a:r>
            <a:r>
              <a:rPr lang="en-US" spc="-10" dirty="0"/>
              <a:t>graph)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32626-631B-7809-547B-3452747E4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173" y="91578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 = (V, E)</a:t>
                </a:r>
              </a:p>
              <a:p>
                <a:r>
                  <a:rPr lang="en-US" dirty="0"/>
                  <a:t>V = Vertices or Nodes</a:t>
                </a:r>
              </a:p>
              <a:p>
                <a:r>
                  <a:rPr lang="en-US" dirty="0"/>
                  <a:t>E = Unordered pairs of vertices with different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32626-631B-7809-547B-3452747E4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173" y="915782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2">
            <a:extLst>
              <a:ext uri="{FF2B5EF4-FFF2-40B4-BE49-F238E27FC236}">
                <a16:creationId xmlns:a16="http://schemas.microsoft.com/office/drawing/2014/main" id="{4D46C7E6-9A46-4FBB-2DC1-280090572A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150" y="2140853"/>
            <a:ext cx="5543550" cy="37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DB1F-862B-17CA-6DFF-44B7A711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Eccentricity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759E1-5B99-BDB4-62A0-76E608688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 dirty="0"/>
                  <a:t>The eccentricity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maximum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any other node in the graph: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less eccentric a node is more central it is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759E1-5B99-BDB4-62A0-76E608688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043" t="-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422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22C0-9613-123C-6BE4-0FB2ADC6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973D8-A617-310D-2311-7F0FCEA03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375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the eccentricity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2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3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4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973D8-A617-310D-2311-7F0FCEA03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375025"/>
              </a:xfrm>
              <a:blipFill>
                <a:blip r:embed="rId2"/>
                <a:stretch>
                  <a:fillRect l="-1043" t="-3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2635FBA-2983-2F49-D90C-AE7F6D13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2424112"/>
            <a:ext cx="30575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1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02CEB-CDF9-9C0F-7A06-BA3C365DC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9647-441A-6E46-CEE0-CFD94B7F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48231-7AEC-DEC3-3B6C-E43AB034F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375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the eccentricity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2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3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4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48231-7AEC-DEC3-3B6C-E43AB034F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375025"/>
              </a:xfrm>
              <a:blipFill>
                <a:blip r:embed="rId2"/>
                <a:stretch>
                  <a:fillRect l="-1043" t="-3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371C5BD-8A40-3B1E-937E-DC6280E7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2424112"/>
            <a:ext cx="30575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7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0C14-4A10-A820-D4A5-8EC3123E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and Diameter of a 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65FFB-C5DF-D0EA-0BF5-D6CB7B43E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radius</a:t>
                </a:r>
                <a:r>
                  <a:rPr lang="en-US" dirty="0"/>
                  <a:t> of a connected graph,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, is the minimum eccentricity of any node in the graph.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diameter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the maximum eccentricity of any vertex in the graph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disconnected graph, values are computed over the connected components of the graph.</a:t>
                </a:r>
              </a:p>
              <a:p>
                <a:r>
                  <a:rPr lang="en-US" dirty="0"/>
                  <a:t>The diameter of a graph G is sensitive to outliers.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65FFB-C5DF-D0EA-0BF5-D6CB7B43E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31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D1B7-0C0C-2703-CA4C-E112A4FA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1E0C-F1A3-781A-E067-9D3776631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458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00B050"/>
                </a:solidFill>
              </a:rPr>
              <a:t>radius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diameter</a:t>
            </a:r>
            <a:r>
              <a:rPr lang="en-US" dirty="0"/>
              <a:t> of the following graph?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159CE-51D8-0E6D-644D-DFC167C1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2514600"/>
            <a:ext cx="415348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AE58-B641-02A0-7D1C-E29221CA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743-1269-4CB6-DD1B-26ED1576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28C6-3F2C-EB09-342A-0490E2FB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458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00B050"/>
                </a:solidFill>
              </a:rPr>
              <a:t>radius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diameter</a:t>
            </a:r>
            <a:r>
              <a:rPr lang="en-US" dirty="0"/>
              <a:t> of the following graph?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4DFDC-9FD3-ECB2-F5D5-A161B908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2514600"/>
            <a:ext cx="415348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6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A59C-1EEA-8FB6-5CB6-64FCA766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Clustering coefficient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5C873-5AE5-8312-A43F-E1B534B8AF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 dirty="0"/>
                  <a:t>The clustering coefficient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the density of edges in the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subgraph induced by the neighbors of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since we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simple.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|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number of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|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number of edges among the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clustering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𝑒𝑑𝑔𝑒𝑠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𝑒𝑑𝑔𝑒𝑠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5C873-5AE5-8312-A43F-E1B534B8A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043" t="-2258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166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2FBD7-69CA-766A-F4A5-3EF7FB42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657350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9DD46-C4F0-5BC0-0765-809E68420E09}"/>
                  </a:ext>
                </a:extLst>
              </p:cNvPr>
              <p:cNvSpPr txBox="1"/>
              <p:nvPr/>
            </p:nvSpPr>
            <p:spPr>
              <a:xfrm>
                <a:off x="781050" y="570116"/>
                <a:ext cx="874395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What is the clustering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1/2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1/6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6/10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9DD46-C4F0-5BC0-0765-809E6842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70116"/>
                <a:ext cx="8743950" cy="3539430"/>
              </a:xfrm>
              <a:prstGeom prst="rect">
                <a:avLst/>
              </a:prstGeom>
              <a:blipFill>
                <a:blip r:embed="rId3"/>
                <a:stretch>
                  <a:fillRect l="-1812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305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DFF4-ABF3-FB14-6865-CC8CEE3B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F25B1-2F1C-8D74-3AE6-7440BA41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657350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30F20-EDE2-3B4D-63AC-C7011E555F73}"/>
                  </a:ext>
                </a:extLst>
              </p:cNvPr>
              <p:cNvSpPr txBox="1"/>
              <p:nvPr/>
            </p:nvSpPr>
            <p:spPr>
              <a:xfrm>
                <a:off x="781050" y="570116"/>
                <a:ext cx="874395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What is the clustering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1/2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1/6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6/10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30F20-EDE2-3B4D-63AC-C7011E555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70116"/>
                <a:ext cx="8743950" cy="3539430"/>
              </a:xfrm>
              <a:prstGeom prst="rect">
                <a:avLst/>
              </a:prstGeom>
              <a:blipFill>
                <a:blip r:embed="rId3"/>
                <a:stretch>
                  <a:fillRect l="-1812" t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488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E282-AFF7-DDBF-078B-102FE41A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63603-C9AF-9ADA-E62D-9F5AE7A5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657350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456194-397A-ED2F-FFE2-811DD382C4D4}"/>
                  </a:ext>
                </a:extLst>
              </p:cNvPr>
              <p:cNvSpPr txBox="1"/>
              <p:nvPr/>
            </p:nvSpPr>
            <p:spPr>
              <a:xfrm>
                <a:off x="781050" y="570116"/>
                <a:ext cx="874395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What is the clustering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1/2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1/6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6/10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Not defined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456194-397A-ED2F-FFE2-811DD382C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570116"/>
                <a:ext cx="8743950" cy="4031873"/>
              </a:xfrm>
              <a:prstGeom prst="rect">
                <a:avLst/>
              </a:prstGeom>
              <a:blipFill>
                <a:blip r:embed="rId3"/>
                <a:stretch>
                  <a:fillRect l="-1812" t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68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A5D-283B-3AFB-0CF3-18216A62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Graph Data (Directed Graph)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A62A-9D4C-F634-8AEC-DB21EF28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1657350"/>
          </a:xfrm>
        </p:spPr>
        <p:txBody>
          <a:bodyPr/>
          <a:lstStyle/>
          <a:p>
            <a:r>
              <a:rPr lang="en-US" dirty="0"/>
              <a:t>G = (V, E)</a:t>
            </a:r>
          </a:p>
          <a:p>
            <a:r>
              <a:rPr lang="en-US" dirty="0"/>
              <a:t>V = Vertices or Nodes</a:t>
            </a:r>
          </a:p>
          <a:p>
            <a:r>
              <a:rPr lang="en-US" dirty="0"/>
              <a:t>E = </a:t>
            </a:r>
            <a:r>
              <a:rPr lang="en-US" b="1" dirty="0"/>
              <a:t>ordered</a:t>
            </a:r>
            <a:r>
              <a:rPr lang="en-US" dirty="0"/>
              <a:t> pairs of vertices.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0193697-FFAD-5A9B-E31E-14B849AB5F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743200"/>
            <a:ext cx="5066079" cy="31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CAC7-4893-96CA-6582-F93F91F9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 of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575E-5859-62D5-3307-A87C057C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Clustering coefficient of a node is not defined for nodes with degree less than 2. </a:t>
            </a:r>
          </a:p>
          <a:p>
            <a:r>
              <a:rPr lang="en-US" dirty="0"/>
              <a:t>Therefore, if we need, we can consider 0 for the  clustering coefficient for nodes with degree less than 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10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6E59-2E25-8C90-6A98-25A4E29F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7A5E-DD97-4A47-6B78-6CE9022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1DCF1-0C12-6898-2737-1CD7F261A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1507" y="13144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How to interpret this value?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lang="en-US" dirty="0"/>
                  <a:t> All neighbors are connected to each other.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=0→</m:t>
                    </m:r>
                  </m:oMath>
                </a14:m>
                <a:r>
                  <a:rPr lang="en-US" dirty="0"/>
                  <a:t> None of the neighbors are connected to each other.</a:t>
                </a:r>
              </a:p>
              <a:p>
                <a:pPr lvl="1"/>
                <a:r>
                  <a:rPr lang="en-US" dirty="0"/>
                  <a:t>A higher clustering coefficient indicates a more tightly knit local community around the node.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Fraud Detection in Financial Networks</a:t>
                </a:r>
              </a:p>
              <a:p>
                <a:pPr lvl="2"/>
                <a:r>
                  <a:rPr lang="en-US" dirty="0"/>
                  <a:t>In a bank transaction network, accounts are nodes, and transactions form edges.</a:t>
                </a:r>
              </a:p>
              <a:p>
                <a:pPr lvl="2"/>
                <a:r>
                  <a:rPr lang="en-US" dirty="0"/>
                  <a:t>Fraud rings often have a high clustering coefficient since fraudulent accounts transfer money within a small, well-connected group.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E1DCF1-0C12-6898-2737-1CD7F261A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507" y="1314450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45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42EF-93CB-F7D8-A55C-52B23EE8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Clustering coefficient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66A48-4F30-2045-319C-F807AE770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/>
              <a:lstStyle/>
              <a:p>
                <a:r>
                  <a:rPr lang="en-US" dirty="0"/>
                  <a:t>The clustering coefficient of a graph G is simply the average clustering coefficient over all the nodes, given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66A48-4F30-2045-319C-F807AE770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379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48FC-D3BE-845A-FC0F-73E5F524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69A7-A30C-0787-FB2C-46ADB1DA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Clustering coefficient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5B65B-45D9-2D57-ED75-1878A3B4A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1"/>
                <a:ext cx="10515600" cy="1943100"/>
              </a:xfrm>
            </p:spPr>
            <p:txBody>
              <a:bodyPr/>
              <a:lstStyle/>
              <a:p>
                <a:r>
                  <a:rPr lang="en-US" dirty="0"/>
                  <a:t>The clustering coefficient of a graph G is simply the average clustering coefficient over all the nodes, given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5B65B-45D9-2D57-ED75-1878A3B4A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1"/>
                <a:ext cx="10515600" cy="1943100"/>
              </a:xfrm>
              <a:blipFill>
                <a:blip r:embed="rId2"/>
                <a:stretch>
                  <a:fillRect l="-1043" t="-5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3195FC2-C555-D744-EF2D-154D5FB4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61817"/>
            <a:ext cx="4153480" cy="2924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B8000-B541-297C-81ED-B664E2D3EB50}"/>
              </a:ext>
            </a:extLst>
          </p:cNvPr>
          <p:cNvSpPr txBox="1"/>
          <p:nvPr/>
        </p:nvSpPr>
        <p:spPr>
          <a:xfrm>
            <a:off x="5981700" y="3077937"/>
            <a:ext cx="5829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clustering coefficient of this graph?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3/8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3/16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5/16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1/2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83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19A68-188E-F1D4-AAAF-B28BC8BE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554" y="228600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AFCD0B-3201-E9B5-BCF8-FD25266D2C6D}"/>
                  </a:ext>
                </a:extLst>
              </p:cNvPr>
              <p:cNvSpPr txBox="1"/>
              <p:nvPr/>
            </p:nvSpPr>
            <p:spPr>
              <a:xfrm>
                <a:off x="1924050" y="3610550"/>
                <a:ext cx="8622489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AFCD0B-3201-E9B5-BCF8-FD25266D2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3610550"/>
                <a:ext cx="8622489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159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3ADDD-1A51-BE3E-94C2-452EFD4E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E432-C858-0354-C53B-F0F28D53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Clustering coefficient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21D94-2331-D5EE-D860-BA9D0DADAA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1"/>
                <a:ext cx="10515600" cy="1943100"/>
              </a:xfrm>
            </p:spPr>
            <p:txBody>
              <a:bodyPr/>
              <a:lstStyle/>
              <a:p>
                <a:r>
                  <a:rPr lang="en-US" dirty="0"/>
                  <a:t>The clustering coefficient of a graph G is simply the average clustering coefficient over all the nodes, given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21D94-2331-D5EE-D860-BA9D0DADA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1"/>
                <a:ext cx="10515600" cy="1943100"/>
              </a:xfrm>
              <a:blipFill>
                <a:blip r:embed="rId2"/>
                <a:stretch>
                  <a:fillRect l="-1043" t="-5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B3A184-5B4A-B039-4E8C-600C2BC4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61817"/>
            <a:ext cx="4153480" cy="2924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A1511-6FEB-414C-D211-F8B2C1218E3E}"/>
              </a:ext>
            </a:extLst>
          </p:cNvPr>
          <p:cNvSpPr txBox="1"/>
          <p:nvPr/>
        </p:nvSpPr>
        <p:spPr>
          <a:xfrm>
            <a:off x="5981700" y="3077937"/>
            <a:ext cx="5829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clustering coefficient of this graph?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3/8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3/16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u="sng" dirty="0"/>
              <a:t>5/16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1/2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2485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B4C3-8EFD-5223-799F-7DDB9601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8A1AD-0848-988C-BA10-CD16476CB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 dirty="0"/>
                  <a:t>The efficiency for a pair of nodes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not connected, then efficiency between these two vertices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≈0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Smaller the distance between two nodes, these nodes are efficient in communicating between them. </a:t>
                </a:r>
              </a:p>
              <a:p>
                <a:r>
                  <a:rPr lang="en-US" dirty="0"/>
                  <a:t>The efficiency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defined as the average efficiency of over all pairs of nodes.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8A1AD-0848-988C-BA10-CD16476CB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043" t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485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13DA-9522-935A-4713-4A49CAA8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1675A-09E0-BBC9-6310-5C31150F81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notion of centrality is used to rank the vertices of a graph in terms of how </a:t>
                </a:r>
                <a:r>
                  <a:rPr lang="en-US" b="1" dirty="0"/>
                  <a:t>“central”</a:t>
                </a:r>
                <a:r>
                  <a:rPr lang="en-US" dirty="0"/>
                  <a:t> or important they are.</a:t>
                </a:r>
              </a:p>
              <a:p>
                <a:r>
                  <a:rPr lang="en-US" dirty="0"/>
                  <a:t>A centrality can be formally defined as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𝑖𝑛𝑑𝑢𝑐𝑒𝑠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at least as central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set has a total order if it has a partial order and every pair of elements in the set are comparable.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1675A-09E0-BBC9-6310-5C31150F8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38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9099-2C5A-8DCB-002C-5D99CF6A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953-0645-65F1-23A6-AE9B21DC8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simplest notion of centrality is the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a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the higher the degree the more important or central the vertex.</a:t>
                </a:r>
              </a:p>
              <a:p>
                <a:r>
                  <a:rPr lang="en-US" dirty="0"/>
                  <a:t>For directed graphs, one may further consider the indegree centrality and outdegree centrality of a vertex.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953-0645-65F1-23A6-AE9B21DC8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57CA-518F-7AFE-36CC-EB8D7836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18DE-6407-D7F2-8826-585AA5A1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1325563"/>
          </a:xfrm>
        </p:spPr>
        <p:txBody>
          <a:bodyPr/>
          <a:lstStyle/>
          <a:p>
            <a:r>
              <a:rPr lang="en-US" dirty="0"/>
              <a:t>Degree centrality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717495-4D5F-AD2E-5012-46418AF2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057400"/>
            <a:ext cx="4955799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611BF7-5905-522E-4253-2C9F9A3A3D91}"/>
                  </a:ext>
                </a:extLst>
              </p:cNvPr>
              <p:cNvSpPr txBox="1"/>
              <p:nvPr/>
            </p:nvSpPr>
            <p:spPr>
              <a:xfrm>
                <a:off x="6422649" y="720568"/>
                <a:ext cx="4400550" cy="13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611BF7-5905-522E-4253-2C9F9A3A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49" y="720568"/>
                <a:ext cx="4400550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45F1BE-9B31-275F-C7E8-27DE3108F3B0}"/>
                  </a:ext>
                </a:extLst>
              </p:cNvPr>
              <p:cNvSpPr txBox="1"/>
              <p:nvPr/>
            </p:nvSpPr>
            <p:spPr>
              <a:xfrm>
                <a:off x="6947390" y="3398593"/>
                <a:ext cx="3886200" cy="1266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(3, 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45F1BE-9B31-275F-C7E8-27DE3108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90" y="3398593"/>
                <a:ext cx="3886200" cy="1266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5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A1E4-79D3-3E7E-40D4-3993C683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1"/>
                <a:ext cx="6400800" cy="245745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𝑉𝑒𝑟𝑡𝑖𝑐𝑒𝑠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𝑁𝑜𝑑𝑒𝑠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𝑈𝑛𝑜𝑟𝑑𝑒𝑟𝑒𝑑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𝑝𝑎𝑖𝑟𝑠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𝑣𝑒𝑟𝑡𝑖𝑐𝑒𝑠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Simple graph </a:t>
                </a:r>
                <a:r>
                  <a:rPr lang="en-US" sz="2000" dirty="0"/>
                  <a:t>= Undirected graph without loops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Edge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are adjacent or neighbors.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Order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Size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1"/>
                <a:ext cx="6400800" cy="2457450"/>
              </a:xfrm>
              <a:blipFill>
                <a:blip r:embed="rId2"/>
                <a:stretch>
                  <a:fillRect l="-762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07FA8888-1D73-5535-A6FA-D7E3F96A6B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6100" y="2343150"/>
            <a:ext cx="497205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5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522E5-B6C4-1238-98A0-8B8031C3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FE5F-766C-C36F-1873-295A844F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1325563"/>
          </a:xfrm>
        </p:spPr>
        <p:txBody>
          <a:bodyPr/>
          <a:lstStyle/>
          <a:p>
            <a:r>
              <a:rPr lang="en-US" dirty="0"/>
              <a:t>Degree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6EADD-BBBE-9592-8D36-510AF4085886}"/>
                  </a:ext>
                </a:extLst>
              </p:cNvPr>
              <p:cNvSpPr txBox="1"/>
              <p:nvPr/>
            </p:nvSpPr>
            <p:spPr>
              <a:xfrm>
                <a:off x="6422649" y="720568"/>
                <a:ext cx="4400550" cy="13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6EADD-BBBE-9592-8D36-510AF4085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49" y="720568"/>
                <a:ext cx="4400550" cy="13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07EBC-24F4-EBAA-749A-4923BDDB6564}"/>
                  </a:ext>
                </a:extLst>
              </p:cNvPr>
              <p:cNvSpPr txBox="1"/>
              <p:nvPr/>
            </p:nvSpPr>
            <p:spPr>
              <a:xfrm>
                <a:off x="6936998" y="3262661"/>
                <a:ext cx="4073901" cy="1266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07EBC-24F4-EBAA-749A-4923BDDB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998" y="3262661"/>
                <a:ext cx="4073901" cy="1266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9EF17123-F8BE-D0D6-036C-69E0A4F1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01" y="2154851"/>
            <a:ext cx="4672013" cy="30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57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965C2-5141-8057-6F03-3350AA083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86E9-DB70-B9E2-33AF-26442B97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1325563"/>
          </a:xfrm>
        </p:spPr>
        <p:txBody>
          <a:bodyPr/>
          <a:lstStyle/>
          <a:p>
            <a:r>
              <a:rPr lang="en-US" dirty="0"/>
              <a:t>Degree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964545-1AD7-1C4A-AB4E-BF00B4226C89}"/>
                  </a:ext>
                </a:extLst>
              </p:cNvPr>
              <p:cNvSpPr txBox="1"/>
              <p:nvPr/>
            </p:nvSpPr>
            <p:spPr>
              <a:xfrm>
                <a:off x="6931804" y="2297113"/>
                <a:ext cx="4073901" cy="1266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964545-1AD7-1C4A-AB4E-BF00B422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804" y="2297113"/>
                <a:ext cx="4073901" cy="126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0CA070A9-52FF-B7EB-7E66-17A50569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17" y="2005301"/>
            <a:ext cx="4214813" cy="27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08AF3-B00C-AA19-907A-9FBCD4EAEA1E}"/>
                  </a:ext>
                </a:extLst>
              </p:cNvPr>
              <p:cNvSpPr txBox="1"/>
              <p:nvPr/>
            </p:nvSpPr>
            <p:spPr>
              <a:xfrm>
                <a:off x="6947390" y="971550"/>
                <a:ext cx="3886200" cy="1266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(3, 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E08AF3-B00C-AA19-907A-9FBCD4EAE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90" y="971550"/>
                <a:ext cx="3886200" cy="1266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0D06D4-DFD0-B6FF-DB3A-1E9584D31FB3}"/>
                  </a:ext>
                </a:extLst>
              </p:cNvPr>
              <p:cNvSpPr txBox="1"/>
              <p:nvPr/>
            </p:nvSpPr>
            <p:spPr>
              <a:xfrm>
                <a:off x="5581650" y="3886200"/>
                <a:ext cx="556323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has higher importance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according to degree centrality.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0D06D4-DFD0-B6FF-DB3A-1E9584D31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50" y="3886200"/>
                <a:ext cx="5563233" cy="954107"/>
              </a:xfrm>
              <a:prstGeom prst="rect">
                <a:avLst/>
              </a:prstGeom>
              <a:blipFill>
                <a:blip r:embed="rId5"/>
                <a:stretch>
                  <a:fillRect l="-2303" t="-70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572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714C-20F3-7986-F3CC-77D14122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Eccentricity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901C6-C676-4E15-50DB-D46390DA7C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/>
              <a:lstStyle/>
              <a:p>
                <a:r>
                  <a:rPr lang="en-US" dirty="0"/>
                  <a:t>Eccentricity centrality is thus defined as follows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less eccentric a node is the more central it is.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901C6-C676-4E15-50DB-D46390DA7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978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D69E77B-FC2A-CDDC-3368-46E1194A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857250"/>
            <a:ext cx="3700463" cy="243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A6913-A106-366B-8454-9328A01BF809}"/>
                  </a:ext>
                </a:extLst>
              </p:cNvPr>
              <p:cNvSpPr txBox="1"/>
              <p:nvPr/>
            </p:nvSpPr>
            <p:spPr>
              <a:xfrm>
                <a:off x="5810250" y="487918"/>
                <a:ext cx="514350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What is the eccentric centrality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½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1/3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2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3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A6913-A106-366B-8454-9328A01B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487918"/>
                <a:ext cx="5143500" cy="3108543"/>
              </a:xfrm>
              <a:prstGeom prst="rect">
                <a:avLst/>
              </a:prstGeom>
              <a:blipFill>
                <a:blip r:embed="rId3"/>
                <a:stretch>
                  <a:fillRect l="-2370" t="-1961" b="-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213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0DCC-84D9-4F2D-8235-F9DCE4E1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8142A-15B4-3FCB-4429-836B8CB83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closeness centrality uses the sum of all the distances to rank how central a node 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the smallest total distance,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is called the </a:t>
                </a:r>
                <a:r>
                  <a:rPr lang="en-US" b="1" i="1" dirty="0"/>
                  <a:t>median node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Why is this important?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8142A-15B4-3FCB-4429-836B8CB83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79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67D3-19B1-6079-1415-C09555AA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Closedness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99D6-0ECF-AA8B-2E55-D3EBC05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Closedness centrality tries to minimize the total distance over all the other nodes, and thus, a median node, which has the highest closedness centrality, is the optimal one to, say, locate a facility that minimizes the distance to all other points. </a:t>
            </a:r>
          </a:p>
        </p:txBody>
      </p:sp>
    </p:spTree>
    <p:extLst>
      <p:ext uri="{BB962C8B-B14F-4D97-AF65-F5344CB8AC3E}">
        <p14:creationId xmlns:p14="http://schemas.microsoft.com/office/powerpoint/2010/main" val="3071724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2C4B7-EE24-F6C1-3D65-2BF0859D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DC5A-6A04-99B9-C035-D1CCD6BB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Closedness centrality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3BEABD-7DEA-B987-7EAE-05C7132E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3871912" cy="2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68D74-B887-C301-3D41-76926B760843}"/>
                  </a:ext>
                </a:extLst>
              </p:cNvPr>
              <p:cNvSpPr txBox="1"/>
              <p:nvPr/>
            </p:nvSpPr>
            <p:spPr>
              <a:xfrm>
                <a:off x="5981700" y="1690688"/>
                <a:ext cx="405765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What is the </a:t>
                </a:r>
                <a:r>
                  <a:rPr lang="en-US" sz="2800" b="1" dirty="0"/>
                  <a:t>closedness centrality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1/8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1/3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4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8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68D74-B887-C301-3D41-76926B76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1690688"/>
                <a:ext cx="4057650" cy="3539430"/>
              </a:xfrm>
              <a:prstGeom prst="rect">
                <a:avLst/>
              </a:prstGeom>
              <a:blipFill>
                <a:blip r:embed="rId3"/>
                <a:stretch>
                  <a:fillRect l="-3003" t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808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F8B0-1782-C138-642B-68ECFEBA0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438A-7375-7E27-AA21-3E154F31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Closedness centrality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06246C-7014-A6C7-2092-E8066BF4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3871912" cy="2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10DC1-5173-3B2F-E1D3-1B3174DB077D}"/>
                  </a:ext>
                </a:extLst>
              </p:cNvPr>
              <p:cNvSpPr txBox="1"/>
              <p:nvPr/>
            </p:nvSpPr>
            <p:spPr>
              <a:xfrm>
                <a:off x="5981700" y="1690688"/>
                <a:ext cx="405765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What is the </a:t>
                </a:r>
                <a:r>
                  <a:rPr lang="en-US" sz="2800" b="1" dirty="0"/>
                  <a:t>eccentricity centrality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½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1/3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2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3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10DC1-5173-3B2F-E1D3-1B3174DB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1690688"/>
                <a:ext cx="4057650" cy="3108543"/>
              </a:xfrm>
              <a:prstGeom prst="rect">
                <a:avLst/>
              </a:prstGeom>
              <a:blipFill>
                <a:blip r:embed="rId3"/>
                <a:stretch>
                  <a:fillRect l="-3003" t="-1961" r="-1201" b="-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95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F80D-0EF8-4352-351F-82926C99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6D988-E328-7A5D-922C-A573428AA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 dirty="0"/>
                  <a:t>For a given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betweenness centrality measures how many shortest paths between all pairs of vertices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gives an indication as to the central “</a:t>
                </a:r>
                <a:r>
                  <a:rPr lang="en-US" b="1" dirty="0"/>
                  <a:t>monitoring</a:t>
                </a:r>
                <a:r>
                  <a:rPr lang="en-US" dirty="0"/>
                  <a:t>” role played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various pairs of nodes.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6D988-E328-7A5D-922C-A573428AA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043" t="-225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28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FE51-FAB4-6888-51B2-0A4E7E52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03D-6324-C83A-0A0C-C8F905FE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2F240B-BE0C-2104-D97D-800C74D15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 denote the number of shortest paths between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let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 the number of such paths that include or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the fraction of paths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denoted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the two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not connected,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2F240B-BE0C-2104-D97D-800C74D15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04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5BD61-885C-9584-619D-CA8B0D5F8363}"/>
                  </a:ext>
                </a:extLst>
              </p:cNvPr>
              <p:cNvSpPr txBox="1"/>
              <p:nvPr/>
            </p:nvSpPr>
            <p:spPr>
              <a:xfrm>
                <a:off x="4381500" y="4549405"/>
                <a:ext cx="3486150" cy="152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5BD61-885C-9584-619D-CA8B0D5F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49405"/>
                <a:ext cx="3486150" cy="1524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74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A1E4-79D3-3E7E-40D4-3993C683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2955"/>
                <a:ext cx="6972300" cy="308757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𝑉𝑒𝑟𝑡𝑖𝑐𝑒𝑠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𝑁𝑜𝑑𝑒𝑠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𝑈𝑛𝑜𝑟𝑑𝑒𝑟𝑒𝑑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𝑝𝑎𝑖𝑟𝑠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𝑣𝑒𝑟𝑡𝑖𝑐𝑒𝑠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Simple graph </a:t>
                </a:r>
                <a:r>
                  <a:rPr lang="en-US" sz="2000" dirty="0"/>
                  <a:t>= Undirected graph without loops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Edge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are adjacent or neighbors.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Order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Size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called a subgraph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2955"/>
                <a:ext cx="6972300" cy="3087573"/>
              </a:xfrm>
              <a:blipFill>
                <a:blip r:embed="rId2"/>
                <a:stretch>
                  <a:fillRect l="-787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07FA8888-1D73-5535-A6FA-D7E3F96A6B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7450" y="114300"/>
            <a:ext cx="497205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9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21BDC-C6CD-974E-9781-CF68BA2D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4417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3BFDE5-A1EB-12B3-E069-FAE5937021A2}"/>
                  </a:ext>
                </a:extLst>
              </p:cNvPr>
              <p:cNvSpPr txBox="1"/>
              <p:nvPr/>
            </p:nvSpPr>
            <p:spPr>
              <a:xfrm>
                <a:off x="5981700" y="1085850"/>
                <a:ext cx="53149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What is the betweenness centrality centrality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3BFDE5-A1EB-12B3-E069-FAE593702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1085850"/>
                <a:ext cx="5314950" cy="954107"/>
              </a:xfrm>
              <a:prstGeom prst="rect">
                <a:avLst/>
              </a:prstGeom>
              <a:blipFill>
                <a:blip r:embed="rId3"/>
                <a:stretch>
                  <a:fillRect l="-2294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745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375CF-A2FF-7699-789B-6D40A4FA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4D606-C4A7-02AD-7D53-AD2F102A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4417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EE59F98-CAC4-44FD-8AE4-5A1D6B0E6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557873"/>
                  </p:ext>
                </p:extLst>
              </p:nvPr>
            </p:nvGraphicFramePr>
            <p:xfrm>
              <a:off x="5410200" y="171450"/>
              <a:ext cx="6229350" cy="5483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268047413"/>
                        </a:ext>
                      </a:extLst>
                    </a:gridCol>
                    <a:gridCol w="1771650">
                      <a:extLst>
                        <a:ext uri="{9D8B030D-6E8A-4147-A177-3AD203B41FA5}">
                          <a16:colId xmlns:a16="http://schemas.microsoft.com/office/drawing/2014/main" val="81751954"/>
                        </a:ext>
                      </a:extLst>
                    </a:gridCol>
                    <a:gridCol w="3543300">
                      <a:extLst>
                        <a:ext uri="{9D8B030D-6E8A-4147-A177-3AD203B41FA5}">
                          <a16:colId xmlns:a16="http://schemas.microsoft.com/office/drawing/2014/main" val="42460934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Shortest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Shortest paths through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896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05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3050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2180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61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150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79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305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954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6198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202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10777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234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8786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EE59F98-CAC4-44FD-8AE4-5A1D6B0E6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557873"/>
                  </p:ext>
                </p:extLst>
              </p:nvPr>
            </p:nvGraphicFramePr>
            <p:xfrm>
              <a:off x="5410200" y="171450"/>
              <a:ext cx="6229350" cy="5483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268047413"/>
                        </a:ext>
                      </a:extLst>
                    </a:gridCol>
                    <a:gridCol w="1771650">
                      <a:extLst>
                        <a:ext uri="{9D8B030D-6E8A-4147-A177-3AD203B41FA5}">
                          <a16:colId xmlns:a16="http://schemas.microsoft.com/office/drawing/2014/main" val="81751954"/>
                        </a:ext>
                      </a:extLst>
                    </a:gridCol>
                    <a:gridCol w="3543300">
                      <a:extLst>
                        <a:ext uri="{9D8B030D-6E8A-4147-A177-3AD203B41FA5}">
                          <a16:colId xmlns:a16="http://schemas.microsoft.com/office/drawing/2014/main" val="4246093426"/>
                        </a:ext>
                      </a:extLst>
                    </a:gridCol>
                  </a:tblGrid>
                  <a:tr h="66217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Shortest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945" t="-3670" r="-687" b="-740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0896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185246" r="-584667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0503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290000" r="-584667" b="-11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3050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383607" r="-584667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2180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483607" r="-584667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61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583607" r="-58466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150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683607" r="-584667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792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783607" r="-584667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305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883607" r="-584667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954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983607" r="-58466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6198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1101667" r="-584667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202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1181967" r="-58466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10777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7" t="-1281967" r="-58466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234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8786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3221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621A-0FC7-B569-2E5D-A1364EF06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B6013-3CE6-CF9D-CB57-A4D6222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971550"/>
            <a:ext cx="4153480" cy="2924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BB8BA0-1FEA-F61C-4F6E-6B90DC4D1E97}"/>
                  </a:ext>
                </a:extLst>
              </p:cNvPr>
              <p:cNvSpPr txBox="1"/>
              <p:nvPr/>
            </p:nvSpPr>
            <p:spPr>
              <a:xfrm>
                <a:off x="5981700" y="1085850"/>
                <a:ext cx="53149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What is the betweenness centrality centrality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BB8BA0-1FEA-F61C-4F6E-6B90DC4D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1085850"/>
                <a:ext cx="5314950" cy="954107"/>
              </a:xfrm>
              <a:prstGeom prst="rect">
                <a:avLst/>
              </a:prstGeom>
              <a:blipFill>
                <a:blip r:embed="rId3"/>
                <a:stretch>
                  <a:fillRect l="-2294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12D55-09D9-836A-D76D-00F580B69C30}"/>
                  </a:ext>
                </a:extLst>
              </p:cNvPr>
              <p:cNvSpPr txBox="1"/>
              <p:nvPr/>
            </p:nvSpPr>
            <p:spPr>
              <a:xfrm>
                <a:off x="1695450" y="4286250"/>
                <a:ext cx="9086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 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38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46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 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sub>
                      </m:sSub>
                      <m:r>
                        <m:rPr>
                          <m:nor/>
                        </m:rPr>
                        <a:rPr lang="el-GR" sz="2400"/>
                        <m:t> +</m:t>
                      </m:r>
                      <m:r>
                        <m:rPr>
                          <m:nor/>
                        </m:rPr>
                        <a:rPr lang="el-GR" sz="2400" smtClean="0"/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67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r>
                        <m:rPr>
                          <m:nor/>
                        </m:rPr>
                        <a:rPr lang="el-GR" sz="2400" smtClean="0"/>
                        <m:t> </m:t>
                      </m:r>
                      <m:r>
                        <m:rPr>
                          <m:nor/>
                        </m:rPr>
                        <a:rPr lang="el-GR" sz="2400"/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0" smtClean="0"/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12D55-09D9-836A-D76D-00F580B6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4286250"/>
                <a:ext cx="9086850" cy="461665"/>
              </a:xfrm>
              <a:prstGeom prst="rect">
                <a:avLst/>
              </a:prstGeom>
              <a:blipFill>
                <a:blip r:embed="rId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E0E15C-3386-AB54-11B5-FC335C1EF468}"/>
                  </a:ext>
                </a:extLst>
              </p:cNvPr>
              <p:cNvSpPr txBox="1"/>
              <p:nvPr/>
            </p:nvSpPr>
            <p:spPr>
              <a:xfrm>
                <a:off x="1685238" y="4821882"/>
                <a:ext cx="908685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=6.5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/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E0E15C-3386-AB54-11B5-FC335C1E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38" y="4821882"/>
                <a:ext cx="908685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19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977A51AB-EA66-4BE9-E6A7-B6DB9A3CFA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848" y="1143000"/>
            <a:ext cx="7464304" cy="43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58B6-E663-C118-66C6-4A3C5263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Degree of a node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edges incident with it and is denoted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2B370CC7-A46D-053B-627F-3B812BC6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571750"/>
            <a:ext cx="5916535" cy="32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58B6-E663-C118-66C6-4A3C5263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Degree of a node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2807"/>
                <a:ext cx="4800600" cy="29377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edges incident with it and is denoted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2807"/>
                <a:ext cx="4800600" cy="2937743"/>
              </a:xfrm>
              <a:blipFill>
                <a:blip r:embed="rId2"/>
                <a:stretch>
                  <a:fillRect l="-2287" t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2B370CC7-A46D-053B-627F-3B812BC6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571750"/>
            <a:ext cx="5916535" cy="3242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7FBA11-D54F-001B-207E-5E14C62536C3}"/>
                  </a:ext>
                </a:extLst>
              </p:cNvPr>
              <p:cNvSpPr txBox="1"/>
              <p:nvPr/>
            </p:nvSpPr>
            <p:spPr>
              <a:xfrm>
                <a:off x="1095375" y="3657600"/>
                <a:ext cx="42862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degree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9?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3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8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7FBA11-D54F-001B-207E-5E14C6253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" y="3657600"/>
                <a:ext cx="4286250" cy="1477328"/>
              </a:xfrm>
              <a:prstGeom prst="rect">
                <a:avLst/>
              </a:prstGeom>
              <a:blipFill>
                <a:blip r:embed="rId5"/>
                <a:stretch>
                  <a:fillRect l="-1280" t="-1653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804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 corner logo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imple Blu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4.xml><?xml version="1.0" encoding="utf-8"?>
<a:theme xmlns:a="http://schemas.openxmlformats.org/drawingml/2006/main" name="Simple Whit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B80212167E4CB7BEF9FBFA5891EB" ma:contentTypeVersion="19" ma:contentTypeDescription="Create a new document." ma:contentTypeScope="" ma:versionID="554e0d73130b24d93c69e017f3277833">
  <xsd:schema xmlns:xsd="http://www.w3.org/2001/XMLSchema" xmlns:xs="http://www.w3.org/2001/XMLSchema" xmlns:p="http://schemas.microsoft.com/office/2006/metadata/properties" xmlns:ns2="e3380ef4-09d4-4340-8ccb-160c32c60401" xmlns:ns3="7eb697ea-89e6-4a08-90bb-c11f41386e51" targetNamespace="http://schemas.microsoft.com/office/2006/metadata/properties" ma:root="true" ma:fieldsID="53ea50482b33fcb66c9737c81bd1583c" ns2:_="" ns3:_="">
    <xsd:import namespace="e3380ef4-09d4-4340-8ccb-160c32c60401"/>
    <xsd:import namespace="7eb697ea-89e6-4a08-90bb-c11f41386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80ef4-09d4-4340-8ccb-160c32c60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66bcfc7-c51b-4bc8-8383-b8f609394d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697ea-89e6-4a08-90bb-c11f41386e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1c2aba-8739-421f-ae05-1e36b8c598e7}" ma:internalName="TaxCatchAll" ma:showField="CatchAllData" ma:web="7eb697ea-89e6-4a08-90bb-c11f41386e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380ef4-09d4-4340-8ccb-160c32c60401">
      <Terms xmlns="http://schemas.microsoft.com/office/infopath/2007/PartnerControls"/>
    </lcf76f155ced4ddcb4097134ff3c332f>
    <TaxCatchAll xmlns="7eb697ea-89e6-4a08-90bb-c11f41386e51" xsi:nil="true"/>
  </documentManagement>
</p:properties>
</file>

<file path=customXml/itemProps1.xml><?xml version="1.0" encoding="utf-8"?>
<ds:datastoreItem xmlns:ds="http://schemas.openxmlformats.org/officeDocument/2006/customXml" ds:itemID="{051F4AF4-3BB0-40CF-890F-E93EFB639C88}">
  <ds:schemaRefs>
    <ds:schemaRef ds:uri="7eb697ea-89e6-4a08-90bb-c11f41386e51"/>
    <ds:schemaRef ds:uri="e3380ef4-09d4-4340-8ccb-160c32c604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073831-1F1E-47DF-BB51-881D635FAF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A731A-CE16-429C-B261-25EA2AE8C5DA}">
  <ds:schemaRefs>
    <ds:schemaRef ds:uri="e3380ef4-09d4-4340-8ccb-160c32c60401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7eb697ea-89e6-4a08-90bb-c11f41386e5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2981</Words>
  <Application>Microsoft Office PowerPoint</Application>
  <PresentationFormat>Widescreen</PresentationFormat>
  <Paragraphs>569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Aptos</vt:lpstr>
      <vt:lpstr>Aptos Display</vt:lpstr>
      <vt:lpstr>Aptos SemiBold</vt:lpstr>
      <vt:lpstr>Arial</vt:lpstr>
      <vt:lpstr>Calibri</vt:lpstr>
      <vt:lpstr>Cambria Math</vt:lpstr>
      <vt:lpstr>Standard Template</vt:lpstr>
      <vt:lpstr>No corner logo</vt:lpstr>
      <vt:lpstr>Simple Blue Background</vt:lpstr>
      <vt:lpstr>Simple White Background</vt:lpstr>
      <vt:lpstr>CSCI 347 Data Mining</vt:lpstr>
      <vt:lpstr>Graph Data</vt:lpstr>
      <vt:lpstr>Graph Data</vt:lpstr>
      <vt:lpstr>Graph Data (Weighted graph)</vt:lpstr>
      <vt:lpstr>Graph Data (Directed Graph)</vt:lpstr>
      <vt:lpstr>Graph Data</vt:lpstr>
      <vt:lpstr>Graph Data</vt:lpstr>
      <vt:lpstr>Degree of a node </vt:lpstr>
      <vt:lpstr>Degree of a node </vt:lpstr>
      <vt:lpstr>Degree Distribution</vt:lpstr>
      <vt:lpstr>Degree Distribution</vt:lpstr>
      <vt:lpstr>Degree Distribution</vt:lpstr>
      <vt:lpstr>Degree Distribution</vt:lpstr>
      <vt:lpstr>Walk, Path, shortest path</vt:lpstr>
      <vt:lpstr>Walk, Path, shortest path</vt:lpstr>
      <vt:lpstr>Connectedness </vt:lpstr>
      <vt:lpstr>Connectedness</vt:lpstr>
      <vt:lpstr>Connectedness</vt:lpstr>
      <vt:lpstr>Adjacency Matrix</vt:lpstr>
      <vt:lpstr>Adjacency matrix example.</vt:lpstr>
      <vt:lpstr>Adjacency matrix (weighted) example.</vt:lpstr>
      <vt:lpstr>Adjacency matrix: directed graph</vt:lpstr>
      <vt:lpstr>Graphs from Data Matrix</vt:lpstr>
      <vt:lpstr>Graphs from Data Matrix</vt:lpstr>
      <vt:lpstr>How to create a graph from matrix?</vt:lpstr>
      <vt:lpstr>Gaussian similarity </vt:lpstr>
      <vt:lpstr>Gaussian similarity </vt:lpstr>
      <vt:lpstr>PowerPoint Presentation</vt:lpstr>
      <vt:lpstr>Gaussian similarity </vt:lpstr>
      <vt:lpstr>Gaussian similarity </vt:lpstr>
      <vt:lpstr>Graphs from Data Matrix</vt:lpstr>
      <vt:lpstr>Graphs from Data Matrix</vt:lpstr>
      <vt:lpstr>Graphs from Data Matrix</vt:lpstr>
      <vt:lpstr>Creating a graph from matrix</vt:lpstr>
      <vt:lpstr>Iris Similarity Graph: Gaussian Similarity</vt:lpstr>
      <vt:lpstr>Topological graph attributes</vt:lpstr>
      <vt:lpstr>PowerPoint Presentation</vt:lpstr>
      <vt:lpstr>PowerPoint Presentation</vt:lpstr>
      <vt:lpstr>Average path length</vt:lpstr>
      <vt:lpstr>Eccentricity</vt:lpstr>
      <vt:lpstr>Example:</vt:lpstr>
      <vt:lpstr>Example:</vt:lpstr>
      <vt:lpstr>Radius and Diameter of a graph G</vt:lpstr>
      <vt:lpstr>PowerPoint Presentation</vt:lpstr>
      <vt:lpstr>PowerPoint Presentation</vt:lpstr>
      <vt:lpstr>Clustering coefficient of a node</vt:lpstr>
      <vt:lpstr>PowerPoint Presentation</vt:lpstr>
      <vt:lpstr>PowerPoint Presentation</vt:lpstr>
      <vt:lpstr>PowerPoint Presentation</vt:lpstr>
      <vt:lpstr>Clustering coefficient of a node</vt:lpstr>
      <vt:lpstr>Clustering coefficient of a node</vt:lpstr>
      <vt:lpstr>Clustering coefficient of a graph</vt:lpstr>
      <vt:lpstr>Clustering coefficient of a graph</vt:lpstr>
      <vt:lpstr>PowerPoint Presentation</vt:lpstr>
      <vt:lpstr>Clustering coefficient of a graph</vt:lpstr>
      <vt:lpstr>Efficiency</vt:lpstr>
      <vt:lpstr>Measure of centrality</vt:lpstr>
      <vt:lpstr>Degree centrality</vt:lpstr>
      <vt:lpstr>Degree centrality</vt:lpstr>
      <vt:lpstr>Degree centrality</vt:lpstr>
      <vt:lpstr>Degree centrality</vt:lpstr>
      <vt:lpstr>Eccentricity Centrality</vt:lpstr>
      <vt:lpstr>PowerPoint Presentation</vt:lpstr>
      <vt:lpstr>Closedness centrality</vt:lpstr>
      <vt:lpstr>Closedness centrality</vt:lpstr>
      <vt:lpstr>Closedness centrality</vt:lpstr>
      <vt:lpstr>Closedness centrality</vt:lpstr>
      <vt:lpstr>Betweenness centrality</vt:lpstr>
      <vt:lpstr>Betweenness centrality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 General PowerPoint Template</dc:title>
  <dc:creator>Bole, Robert</dc:creator>
  <cp:lastModifiedBy>Liyana Ralalage, Adiesha</cp:lastModifiedBy>
  <cp:revision>2</cp:revision>
  <dcterms:created xsi:type="dcterms:W3CDTF">2024-07-24T21:17:45Z</dcterms:created>
  <dcterms:modified xsi:type="dcterms:W3CDTF">2025-02-06T23:03:37Z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0x01010039A1B80212167E4CB7BEF9FBFA5891EB</vt:lpwstr>
  </property>
  <property fmtid="{D5CDD505-2E9C-101B-9397-08002B2CF9AE}" pid="3" name="MediaServiceImageTags">
    <vt:lpwstr/>
  </property>
</Properties>
</file>